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4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31089600" cy="201168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DB7250F-57E8-4D65-B5E6-A5749BE70632}">
          <p14:sldIdLst/>
        </p14:section>
        <p14:section name="Untitled Section" id="{6852BA94-8A2B-444C-8D14-CF909E7E44B0}">
          <p14:sldIdLst>
            <p14:sldId id="256"/>
          </p14:sldIdLst>
        </p14:section>
        <p14:section name="Untitled Section" id="{FE7E8F5D-D493-4E3C-B75C-9EC45B738BDA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99E6A8-4826-4186-A358-7AAAEC41A7E0}" v="103" dt="2024-03-22T15:49:34.0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139" autoAdjust="0"/>
    <p:restoredTop sz="94660"/>
  </p:normalViewPr>
  <p:slideViewPr>
    <p:cSldViewPr snapToGrid="0">
      <p:cViewPr>
        <p:scale>
          <a:sx n="33" d="100"/>
          <a:sy n="33" d="100"/>
        </p:scale>
        <p:origin x="744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FAFD96-3601-4F17-BB82-DBBBA6C512D5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9599602-9E94-449B-AE02-46C30491E28C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A. Purves b:April 1838</a:t>
          </a:r>
        </a:p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C. Mcleod b:Aug 01,1843</a:t>
          </a:r>
        </a:p>
      </dgm:t>
    </dgm:pt>
    <dgm:pt modelId="{FF371F54-3EAD-4229-B33D-30FA8E522AE4}" type="parTrans" cxnId="{7A02F5AF-F9F5-4778-A66E-DE024A3A34D9}">
      <dgm:prSet/>
      <dgm:spPr/>
      <dgm:t>
        <a:bodyPr/>
        <a:lstStyle/>
        <a:p>
          <a:endParaRPr lang="en-US"/>
        </a:p>
      </dgm:t>
    </dgm:pt>
    <dgm:pt modelId="{2A88706E-F8B3-4E84-B216-AB828E178267}" type="sibTrans" cxnId="{7A02F5AF-F9F5-4778-A66E-DE024A3A34D9}">
      <dgm:prSet/>
      <dgm:spPr/>
      <dgm:t>
        <a:bodyPr/>
        <a:lstStyle/>
        <a:p>
          <a:endParaRPr lang="en-US"/>
        </a:p>
      </dgm:t>
    </dgm:pt>
    <dgm:pt modelId="{6FD54DCC-0420-4B69-949E-C600DAC3EA80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R.L. Purves b:Aug 02, 1864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Morrow b:Aug 15, 1860</a:t>
          </a:r>
        </a:p>
      </dgm:t>
    </dgm:pt>
    <dgm:pt modelId="{6F5CF077-1342-46A1-93F1-68D7723F3F8C}" type="parTrans" cxnId="{A9A39EE7-F441-4563-AFFD-666EC4C4FD54}">
      <dgm:prSet/>
      <dgm:spPr/>
      <dgm:t>
        <a:bodyPr/>
        <a:lstStyle/>
        <a:p>
          <a:endParaRPr lang="en-US" dirty="0"/>
        </a:p>
      </dgm:t>
    </dgm:pt>
    <dgm:pt modelId="{CE57F18C-7754-4245-BB8D-0DDD9139AB8E}" type="sibTrans" cxnId="{A9A39EE7-F441-4563-AFFD-666EC4C4FD54}">
      <dgm:prSet/>
      <dgm:spPr/>
      <dgm:t>
        <a:bodyPr/>
        <a:lstStyle/>
        <a:p>
          <a:endParaRPr lang="en-CA"/>
        </a:p>
      </dgm:t>
    </dgm:pt>
    <dgm:pt modelId="{1A94D251-C1DF-49B7-B803-397CC4E374C8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Ballantyne b:Dec 03,1884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b:Mar 11,1886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Ballantyne b:Mar 03,1893</a:t>
          </a:r>
        </a:p>
      </dgm:t>
    </dgm:pt>
    <dgm:pt modelId="{83470605-D50B-47C5-85E0-6C97CC1DEF2D}" type="parTrans" cxnId="{EB889005-384A-468F-A438-BCA4BE21A4EE}">
      <dgm:prSet/>
      <dgm:spPr/>
      <dgm:t>
        <a:bodyPr/>
        <a:lstStyle/>
        <a:p>
          <a:endParaRPr lang="en-US" dirty="0"/>
        </a:p>
      </dgm:t>
    </dgm:pt>
    <dgm:pt modelId="{4B83F8D2-E6F1-4C2F-B422-0FF1AFE48807}" type="sibTrans" cxnId="{EB889005-384A-468F-A438-BCA4BE21A4EE}">
      <dgm:prSet/>
      <dgm:spPr/>
      <dgm:t>
        <a:bodyPr/>
        <a:lstStyle/>
        <a:p>
          <a:endParaRPr lang="en-US"/>
        </a:p>
      </dgm:t>
    </dgm:pt>
    <dgm:pt modelId="{D6D663EA-8C9E-4A6C-8696-EA6202B67EB8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Hugh Purves b:Jan 04,1888</a:t>
          </a:r>
        </a:p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A. Koehler b:Mar 22,1904</a:t>
          </a:r>
        </a:p>
      </dgm:t>
    </dgm:pt>
    <dgm:pt modelId="{C618F4B1-D56C-40B0-A9BB-A1AC22AA90C0}" type="parTrans" cxnId="{6AD0832E-D0E5-4DFA-A2C1-539A1049A92A}">
      <dgm:prSet/>
      <dgm:spPr/>
      <dgm:t>
        <a:bodyPr/>
        <a:lstStyle/>
        <a:p>
          <a:endParaRPr lang="en-US" dirty="0"/>
        </a:p>
      </dgm:t>
    </dgm:pt>
    <dgm:pt modelId="{350208D2-B2AB-46F5-A396-E4E2016A900E}" type="sibTrans" cxnId="{6AD0832E-D0E5-4DFA-A2C1-539A1049A92A}">
      <dgm:prSet/>
      <dgm:spPr/>
      <dgm:t>
        <a:bodyPr/>
        <a:lstStyle/>
        <a:p>
          <a:endParaRPr lang="en-US"/>
        </a:p>
      </dgm:t>
    </dgm:pt>
    <dgm:pt modelId="{85895EF2-66FE-4807-9E38-3C5900DA57C1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John Purves b:Aug 20, 1865</a:t>
          </a:r>
        </a:p>
      </dgm:t>
    </dgm:pt>
    <dgm:pt modelId="{668D6C7C-FAD9-44A0-A1A3-6CF9CC0C339C}" type="parTrans" cxnId="{01B92319-24D7-433F-A3DC-153554A4BC5F}">
      <dgm:prSet/>
      <dgm:spPr/>
      <dgm:t>
        <a:bodyPr/>
        <a:lstStyle/>
        <a:p>
          <a:endParaRPr lang="en-CA"/>
        </a:p>
      </dgm:t>
    </dgm:pt>
    <dgm:pt modelId="{510A32C3-CFAE-41E1-AEDE-7DA9DD65C723}" type="sibTrans" cxnId="{01B92319-24D7-433F-A3DC-153554A4BC5F}">
      <dgm:prSet/>
      <dgm:spPr/>
      <dgm:t>
        <a:bodyPr/>
        <a:lstStyle/>
        <a:p>
          <a:endParaRPr lang="en-CA"/>
        </a:p>
      </dgm:t>
    </dgm:pt>
    <dgm:pt modelId="{C09CE308-3806-42CA-85EF-4F0F1548DD65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Purves b:Oct 09,1889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John Wright b:July 04,1889</a:t>
          </a:r>
        </a:p>
      </dgm:t>
    </dgm:pt>
    <dgm:pt modelId="{6898E052-FA2A-45F1-81B4-6A9D379A1D47}" type="parTrans" cxnId="{C1888DC0-1DC1-4032-8FF9-25569A12B67E}">
      <dgm:prSet/>
      <dgm:spPr/>
      <dgm:t>
        <a:bodyPr/>
        <a:lstStyle/>
        <a:p>
          <a:endParaRPr lang="en-CA"/>
        </a:p>
      </dgm:t>
    </dgm:pt>
    <dgm:pt modelId="{AC3EEBBB-B134-4EE9-967A-35D4B9BE1066}" type="sibTrans" cxnId="{C1888DC0-1DC1-4032-8FF9-25569A12B67E}">
      <dgm:prSet/>
      <dgm:spPr/>
      <dgm:t>
        <a:bodyPr/>
        <a:lstStyle/>
        <a:p>
          <a:endParaRPr lang="en-CA"/>
        </a:p>
      </dgm:t>
    </dgm:pt>
    <dgm:pt modelId="{2F4A31E7-8204-4B58-BAEF-053614E76079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L.E. Purves b:Mar 31,1892</a:t>
          </a:r>
        </a:p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C. Drysdale b:Feb 04,1895</a:t>
          </a:r>
        </a:p>
      </dgm:t>
    </dgm:pt>
    <dgm:pt modelId="{4458849C-F060-4F1C-9965-99B3B8489E22}" type="parTrans" cxnId="{0BCD44A1-C949-460E-978F-45182FB427D4}">
      <dgm:prSet/>
      <dgm:spPr/>
      <dgm:t>
        <a:bodyPr/>
        <a:lstStyle/>
        <a:p>
          <a:endParaRPr lang="en-CA"/>
        </a:p>
      </dgm:t>
    </dgm:pt>
    <dgm:pt modelId="{B89DBA67-8AC9-41E4-AF6A-A19335A2B5A5}" type="sibTrans" cxnId="{0BCD44A1-C949-460E-978F-45182FB427D4}">
      <dgm:prSet/>
      <dgm:spPr/>
      <dgm:t>
        <a:bodyPr/>
        <a:lstStyle/>
        <a:p>
          <a:endParaRPr lang="en-CA"/>
        </a:p>
      </dgm:t>
    </dgm:pt>
    <dgm:pt modelId="{FF362BC8-46F2-4680-AA0A-0025D2EE87DA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Isaac Purves b:Feb 14,1895</a:t>
          </a:r>
        </a:p>
      </dgm:t>
    </dgm:pt>
    <dgm:pt modelId="{137BF34C-D000-48D9-82B0-F3D384688189}" type="parTrans" cxnId="{56FD962A-32CB-44FC-BA41-ACE0F7E9CE28}">
      <dgm:prSet/>
      <dgm:spPr/>
      <dgm:t>
        <a:bodyPr/>
        <a:lstStyle/>
        <a:p>
          <a:endParaRPr lang="en-CA"/>
        </a:p>
      </dgm:t>
    </dgm:pt>
    <dgm:pt modelId="{979A1C53-219D-4E30-A292-AEA02CC931A9}" type="sibTrans" cxnId="{56FD962A-32CB-44FC-BA41-ACE0F7E9CE28}">
      <dgm:prSet/>
      <dgm:spPr/>
      <dgm:t>
        <a:bodyPr/>
        <a:lstStyle/>
        <a:p>
          <a:endParaRPr lang="en-CA"/>
        </a:p>
      </dgm:t>
    </dgm:pt>
    <dgm:pt modelId="{C42B5982-FABF-46C6-896F-B85420D50753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S.J. Purves b:Mar 03,1894</a:t>
          </a:r>
        </a:p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R. Robinson b:Abt 1892</a:t>
          </a:r>
        </a:p>
      </dgm:t>
    </dgm:pt>
    <dgm:pt modelId="{C4115DD1-9E8D-48E6-9284-A80B99EB56AE}" type="parTrans" cxnId="{2DDFD892-7DA0-4640-8019-1FBFD194382C}">
      <dgm:prSet/>
      <dgm:spPr/>
      <dgm:t>
        <a:bodyPr/>
        <a:lstStyle/>
        <a:p>
          <a:endParaRPr lang="en-CA"/>
        </a:p>
      </dgm:t>
    </dgm:pt>
    <dgm:pt modelId="{3F09DEE5-FFAA-41FC-A14C-9AE53434E26D}" type="sibTrans" cxnId="{2DDFD892-7DA0-4640-8019-1FBFD194382C}">
      <dgm:prSet/>
      <dgm:spPr/>
      <dgm:t>
        <a:bodyPr/>
        <a:lstStyle/>
        <a:p>
          <a:endParaRPr lang="en-CA"/>
        </a:p>
      </dgm:t>
    </dgm:pt>
    <dgm:pt modelId="{995EC129-4261-4372-A10D-27E32411EB2B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A. Purves b:July 23,1899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Timmath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b:Aug 13,1900</a:t>
          </a:r>
        </a:p>
      </dgm:t>
    </dgm:pt>
    <dgm:pt modelId="{2AE83954-768D-4A0D-86AE-BFB5ADD5AD87}" type="parTrans" cxnId="{15B7DCB1-E7C5-4CBE-BB9B-142A704164CF}">
      <dgm:prSet/>
      <dgm:spPr/>
      <dgm:t>
        <a:bodyPr/>
        <a:lstStyle/>
        <a:p>
          <a:endParaRPr lang="en-CA"/>
        </a:p>
      </dgm:t>
    </dgm:pt>
    <dgm:pt modelId="{2DE408F6-E9D7-4605-A641-5E64E6203AA3}" type="sibTrans" cxnId="{15B7DCB1-E7C5-4CBE-BB9B-142A704164CF}">
      <dgm:prSet/>
      <dgm:spPr/>
      <dgm:t>
        <a:bodyPr/>
        <a:lstStyle/>
        <a:p>
          <a:endParaRPr lang="en-CA"/>
        </a:p>
      </dgm:t>
    </dgm:pt>
    <dgm:pt modelId="{ECF5F66B-E61B-49F5-9CB4-95962ED33FDD}">
      <dgm:prSet phldrT="[Text]"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S.R. Purves b:Sept 08,1902</a:t>
          </a:r>
        </a:p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D.E. Splane b:Apr 10,1911</a:t>
          </a:r>
        </a:p>
      </dgm:t>
    </dgm:pt>
    <dgm:pt modelId="{136E8E3A-4DB0-418D-BB27-0A5058FCB247}" type="parTrans" cxnId="{6209F00F-132A-41E4-8A55-5AE7784AAF39}">
      <dgm:prSet/>
      <dgm:spPr/>
      <dgm:t>
        <a:bodyPr/>
        <a:lstStyle/>
        <a:p>
          <a:endParaRPr lang="en-CA"/>
        </a:p>
      </dgm:t>
    </dgm:pt>
    <dgm:pt modelId="{B3C18A3C-08C9-4331-BBE1-588841C0A664}" type="sibTrans" cxnId="{6209F00F-132A-41E4-8A55-5AE7784AAF39}">
      <dgm:prSet/>
      <dgm:spPr/>
      <dgm:t>
        <a:bodyPr/>
        <a:lstStyle/>
        <a:p>
          <a:endParaRPr lang="en-CA"/>
        </a:p>
      </dgm:t>
    </dgm:pt>
    <dgm:pt modelId="{F1AA266E-FDC1-450B-A27C-AEF31329BFC7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Polly b:Apr 06,1866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Ezra Walker b:Jun 02,1864</a:t>
          </a:r>
        </a:p>
      </dgm:t>
    </dgm:pt>
    <dgm:pt modelId="{85C2EBCE-F717-49A9-A925-5EDBFA79F7D6}" type="parTrans" cxnId="{96213526-EADA-4511-8231-718D4BDCF330}">
      <dgm:prSet/>
      <dgm:spPr/>
      <dgm:t>
        <a:bodyPr/>
        <a:lstStyle/>
        <a:p>
          <a:endParaRPr lang="en-CA"/>
        </a:p>
      </dgm:t>
    </dgm:pt>
    <dgm:pt modelId="{39ACA6AE-DC15-414C-A5EE-D7350ADC1564}" type="sibTrans" cxnId="{96213526-EADA-4511-8231-718D4BDCF330}">
      <dgm:prSet/>
      <dgm:spPr/>
      <dgm:t>
        <a:bodyPr/>
        <a:lstStyle/>
        <a:p>
          <a:endParaRPr lang="en-CA"/>
        </a:p>
      </dgm:t>
    </dgm:pt>
    <dgm:pt modelId="{2CB80E8D-6150-449B-8802-8EE03A8CFB40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Polly b:Apr 06,1866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R. Patterson b:May 02,1863</a:t>
          </a:r>
        </a:p>
      </dgm:t>
    </dgm:pt>
    <dgm:pt modelId="{0C9B56CA-F11A-4ED6-BF2E-13494CA18D33}" type="parTrans" cxnId="{0F271050-FDA2-4F16-95B3-E0FBE9253564}">
      <dgm:prSet/>
      <dgm:spPr/>
      <dgm:t>
        <a:bodyPr/>
        <a:lstStyle/>
        <a:p>
          <a:endParaRPr lang="en-CA"/>
        </a:p>
      </dgm:t>
    </dgm:pt>
    <dgm:pt modelId="{F506B632-DFD0-41DB-A96A-1CAAB1F139EE}" type="sibTrans" cxnId="{0F271050-FDA2-4F16-95B3-E0FBE9253564}">
      <dgm:prSet/>
      <dgm:spPr/>
      <dgm:t>
        <a:bodyPr/>
        <a:lstStyle/>
        <a:p>
          <a:endParaRPr lang="en-CA"/>
        </a:p>
      </dgm:t>
    </dgm:pt>
    <dgm:pt modelId="{72FE7F81-1E09-4E90-85BA-ECEC5027B779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R. Patterson b:Mar 26,1898</a:t>
          </a:r>
        </a:p>
      </dgm:t>
    </dgm:pt>
    <dgm:pt modelId="{872475EA-0664-4A4B-BF54-9CEECF828491}" type="parTrans" cxnId="{ED1DB8FB-C0B2-4ECF-AA24-25CF6EDC6C8F}">
      <dgm:prSet/>
      <dgm:spPr/>
      <dgm:t>
        <a:bodyPr/>
        <a:lstStyle/>
        <a:p>
          <a:endParaRPr lang="en-CA"/>
        </a:p>
      </dgm:t>
    </dgm:pt>
    <dgm:pt modelId="{B28DA07D-FAFC-4248-9801-37E51749B2F7}" type="sibTrans" cxnId="{ED1DB8FB-C0B2-4ECF-AA24-25CF6EDC6C8F}">
      <dgm:prSet/>
      <dgm:spPr/>
      <dgm:t>
        <a:bodyPr/>
        <a:lstStyle/>
        <a:p>
          <a:endParaRPr lang="en-CA"/>
        </a:p>
      </dgm:t>
    </dgm:pt>
    <dgm:pt modelId="{F6D4ED51-6DBA-4647-BF28-B370E0AF08BA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H. Patterson b:Feb 09,1894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Sullivan b:Sept 11,1897</a:t>
          </a:r>
        </a:p>
      </dgm:t>
    </dgm:pt>
    <dgm:pt modelId="{32C5EC0C-265B-4324-9A6C-282C8EB5B63F}" type="parTrans" cxnId="{23E4A8A1-7128-4DC9-9526-B31889F37CE8}">
      <dgm:prSet/>
      <dgm:spPr/>
      <dgm:t>
        <a:bodyPr/>
        <a:lstStyle/>
        <a:p>
          <a:endParaRPr lang="en-CA"/>
        </a:p>
      </dgm:t>
    </dgm:pt>
    <dgm:pt modelId="{2E3CA8FC-7582-4749-9608-34BAA2DD7928}" type="sibTrans" cxnId="{23E4A8A1-7128-4DC9-9526-B31889F37CE8}">
      <dgm:prSet/>
      <dgm:spPr/>
      <dgm:t>
        <a:bodyPr/>
        <a:lstStyle/>
        <a:p>
          <a:endParaRPr lang="en-CA"/>
        </a:p>
      </dgm:t>
    </dgm:pt>
    <dgm:pt modelId="{4740B156-681D-4846-BB61-B9B358216D07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G. Purves b:Aug 06,1867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E. Stade b:Sept 14,1870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m:Dec 03,1888</a:t>
          </a:r>
        </a:p>
      </dgm:t>
    </dgm:pt>
    <dgm:pt modelId="{BA06C46E-AADC-4E99-9696-EC489EE826F3}" type="parTrans" cxnId="{7A3DEE06-EC52-4C55-86EB-D81786B99A6B}">
      <dgm:prSet/>
      <dgm:spPr/>
      <dgm:t>
        <a:bodyPr/>
        <a:lstStyle/>
        <a:p>
          <a:endParaRPr lang="en-CA"/>
        </a:p>
      </dgm:t>
    </dgm:pt>
    <dgm:pt modelId="{63359B0A-1F89-456B-9F0E-EF8161B748B9}" type="sibTrans" cxnId="{7A3DEE06-EC52-4C55-86EB-D81786B99A6B}">
      <dgm:prSet/>
      <dgm:spPr/>
      <dgm:t>
        <a:bodyPr/>
        <a:lstStyle/>
        <a:p>
          <a:endParaRPr lang="en-CA"/>
        </a:p>
      </dgm:t>
    </dgm:pt>
    <dgm:pt modelId="{1C68F6F9-9BDA-4CBC-8596-043DF6AB1459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G. Purves b:Aug 06,1867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C.C. Stade b:May 28,1874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m:Sept 22,1890</a:t>
          </a:r>
        </a:p>
      </dgm:t>
    </dgm:pt>
    <dgm:pt modelId="{3FEDC310-ECAD-4B4A-A226-267D83BE311D}" type="parTrans" cxnId="{CCAFEB07-85C2-4613-A24B-A506D0BEDD49}">
      <dgm:prSet/>
      <dgm:spPr/>
      <dgm:t>
        <a:bodyPr/>
        <a:lstStyle/>
        <a:p>
          <a:endParaRPr lang="en-CA"/>
        </a:p>
      </dgm:t>
    </dgm:pt>
    <dgm:pt modelId="{0F8C8F0F-FF31-4BE4-BFFC-417A7D9DFDB8}" type="sibTrans" cxnId="{CCAFEB07-85C2-4613-A24B-A506D0BEDD49}">
      <dgm:prSet/>
      <dgm:spPr/>
      <dgm:t>
        <a:bodyPr/>
        <a:lstStyle/>
        <a:p>
          <a:endParaRPr lang="en-CA"/>
        </a:p>
      </dgm:t>
    </dgm:pt>
    <dgm:pt modelId="{18DEFAFD-DCBF-410C-89FE-3941AA0D319A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Stillborn Purves 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Sept 13, 1889</a:t>
          </a:r>
        </a:p>
      </dgm:t>
    </dgm:pt>
    <dgm:pt modelId="{E1EEBFF6-F2E2-43F3-98AF-1BCE2C5AFCF4}" type="parTrans" cxnId="{CE5948F4-8E5F-4D35-9A77-4791E803778E}">
      <dgm:prSet/>
      <dgm:spPr/>
      <dgm:t>
        <a:bodyPr/>
        <a:lstStyle/>
        <a:p>
          <a:endParaRPr lang="en-CA"/>
        </a:p>
      </dgm:t>
    </dgm:pt>
    <dgm:pt modelId="{85987F33-4A3F-4FFA-880C-4A195066725B}" type="sibTrans" cxnId="{CE5948F4-8E5F-4D35-9A77-4791E803778E}">
      <dgm:prSet/>
      <dgm:spPr/>
      <dgm:t>
        <a:bodyPr/>
        <a:lstStyle/>
        <a:p>
          <a:endParaRPr lang="en-CA"/>
        </a:p>
      </dgm:t>
    </dgm:pt>
    <dgm:pt modelId="{F2D6010A-42CF-4DF7-9996-1C4736149AD6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S.E. Purves b:Mar 02,1891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H.H. Sidney b:Dec 19,1889</a:t>
          </a:r>
        </a:p>
      </dgm:t>
    </dgm:pt>
    <dgm:pt modelId="{F6FB1B3A-38A5-4EE4-84BA-3DCB897D8771}" type="parTrans" cxnId="{FF670EDE-74C4-40DC-A8AF-166DD846EFCE}">
      <dgm:prSet/>
      <dgm:spPr/>
      <dgm:t>
        <a:bodyPr/>
        <a:lstStyle/>
        <a:p>
          <a:endParaRPr lang="en-CA"/>
        </a:p>
      </dgm:t>
    </dgm:pt>
    <dgm:pt modelId="{30AF7E8D-1BE4-45F7-810A-72EE992344DD}" type="sibTrans" cxnId="{FF670EDE-74C4-40DC-A8AF-166DD846EFCE}">
      <dgm:prSet/>
      <dgm:spPr/>
      <dgm:t>
        <a:bodyPr/>
        <a:lstStyle/>
        <a:p>
          <a:endParaRPr lang="en-CA"/>
        </a:p>
      </dgm:t>
    </dgm:pt>
    <dgm:pt modelId="{3B0908F0-B635-410B-BDE6-7183E4FF3949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Mae Purves B:Dec 11,1892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H.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Haskett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b:Jun 06,1889</a:t>
          </a:r>
        </a:p>
      </dgm:t>
    </dgm:pt>
    <dgm:pt modelId="{C19CA093-3718-4ED4-BF94-5084DB82A2D3}" type="parTrans" cxnId="{8DB9C82F-CE2F-4BFF-A9A0-371D7D9521E9}">
      <dgm:prSet/>
      <dgm:spPr/>
      <dgm:t>
        <a:bodyPr/>
        <a:lstStyle/>
        <a:p>
          <a:endParaRPr lang="en-CA"/>
        </a:p>
      </dgm:t>
    </dgm:pt>
    <dgm:pt modelId="{3D415AA3-2821-4EB8-9891-0877FD702923}" type="sibTrans" cxnId="{8DB9C82F-CE2F-4BFF-A9A0-371D7D9521E9}">
      <dgm:prSet/>
      <dgm:spPr/>
      <dgm:t>
        <a:bodyPr/>
        <a:lstStyle/>
        <a:p>
          <a:endParaRPr lang="en-CA"/>
        </a:p>
      </dgm:t>
    </dgm:pt>
    <dgm:pt modelId="{6EE6640C-8401-4C77-800F-B0EBE96C7363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A. Purves b:Dec 18,1870</a:t>
          </a:r>
        </a:p>
      </dgm:t>
    </dgm:pt>
    <dgm:pt modelId="{10967D3B-64E2-4FF8-85C0-FCBEF64C3066}" type="parTrans" cxnId="{DEC993F9-C0F8-4E59-A723-CEBD2931C6DE}">
      <dgm:prSet/>
      <dgm:spPr/>
      <dgm:t>
        <a:bodyPr/>
        <a:lstStyle/>
        <a:p>
          <a:endParaRPr lang="en-CA"/>
        </a:p>
      </dgm:t>
    </dgm:pt>
    <dgm:pt modelId="{28FCE591-70B9-470D-8311-99AB188EB767}" type="sibTrans" cxnId="{DEC993F9-C0F8-4E59-A723-CEBD2931C6DE}">
      <dgm:prSet/>
      <dgm:spPr/>
      <dgm:t>
        <a:bodyPr/>
        <a:lstStyle/>
        <a:p>
          <a:endParaRPr lang="en-CA"/>
        </a:p>
      </dgm:t>
    </dgm:pt>
    <dgm:pt modelId="{A562D9D9-AA63-4F90-8C7C-695B44D07ADD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b:July 10,1872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Hastings b:May 15, 1875</a:t>
          </a:r>
        </a:p>
      </dgm:t>
    </dgm:pt>
    <dgm:pt modelId="{B56A2532-8017-4E95-B411-C7AB7C190D21}" type="parTrans" cxnId="{C4931156-B4FA-49BA-834C-709E9AE387A7}">
      <dgm:prSet/>
      <dgm:spPr/>
      <dgm:t>
        <a:bodyPr/>
        <a:lstStyle/>
        <a:p>
          <a:endParaRPr lang="en-CA"/>
        </a:p>
      </dgm:t>
    </dgm:pt>
    <dgm:pt modelId="{68CA60AD-8A09-4C57-B350-60F4AD72D537}" type="sibTrans" cxnId="{C4931156-B4FA-49BA-834C-709E9AE387A7}">
      <dgm:prSet/>
      <dgm:spPr/>
      <dgm:t>
        <a:bodyPr/>
        <a:lstStyle/>
        <a:p>
          <a:endParaRPr lang="en-CA"/>
        </a:p>
      </dgm:t>
    </dgm:pt>
    <dgm:pt modelId="{DCF55EB7-DBCF-4D07-9B77-56E461F9EF2B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M. Purves b:Apr 20,1874</a:t>
          </a:r>
        </a:p>
      </dgm:t>
    </dgm:pt>
    <dgm:pt modelId="{648FEC7B-A823-445C-96B4-9FFF3F7A7EEB}" type="parTrans" cxnId="{3DC33213-FC7D-4A81-81A5-C65306CB0179}">
      <dgm:prSet/>
      <dgm:spPr/>
      <dgm:t>
        <a:bodyPr/>
        <a:lstStyle/>
        <a:p>
          <a:endParaRPr lang="en-CA"/>
        </a:p>
      </dgm:t>
    </dgm:pt>
    <dgm:pt modelId="{708842A2-4409-47D1-BF31-FB139189E22C}" type="sibTrans" cxnId="{3DC33213-FC7D-4A81-81A5-C65306CB0179}">
      <dgm:prSet/>
      <dgm:spPr/>
      <dgm:t>
        <a:bodyPr/>
        <a:lstStyle/>
        <a:p>
          <a:endParaRPr lang="en-CA"/>
        </a:p>
      </dgm:t>
    </dgm:pt>
    <dgm:pt modelId="{10CFAE82-0066-4812-A315-6E6E56B52473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b:Oct 31,1898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Olga Johns</a:t>
          </a:r>
        </a:p>
      </dgm:t>
    </dgm:pt>
    <dgm:pt modelId="{21D18DF4-D650-4BBF-88AE-1FB20EFB8BEA}" type="parTrans" cxnId="{60C96EB5-84AC-4566-AB50-E5EAB95585DA}">
      <dgm:prSet/>
      <dgm:spPr/>
      <dgm:t>
        <a:bodyPr/>
        <a:lstStyle/>
        <a:p>
          <a:endParaRPr lang="en-CA"/>
        </a:p>
      </dgm:t>
    </dgm:pt>
    <dgm:pt modelId="{08159F7B-BA69-42BC-A7CD-936701828B11}" type="sibTrans" cxnId="{60C96EB5-84AC-4566-AB50-E5EAB95585DA}">
      <dgm:prSet/>
      <dgm:spPr/>
      <dgm:t>
        <a:bodyPr/>
        <a:lstStyle/>
        <a:p>
          <a:endParaRPr lang="en-CA"/>
        </a:p>
      </dgm:t>
    </dgm:pt>
    <dgm:pt modelId="{6B7612AB-604B-4B08-853B-7A6A75F446C0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T.M. Purves b:Apr 25,1902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C. Wright b:Abt 1875</a:t>
          </a:r>
        </a:p>
      </dgm:t>
    </dgm:pt>
    <dgm:pt modelId="{051D6E19-4BAC-49DD-8825-CAD4068C09DE}" type="parTrans" cxnId="{5D4EFDDD-939D-42A3-AC6E-B61E4601C21C}">
      <dgm:prSet/>
      <dgm:spPr/>
      <dgm:t>
        <a:bodyPr/>
        <a:lstStyle/>
        <a:p>
          <a:endParaRPr lang="en-CA"/>
        </a:p>
      </dgm:t>
    </dgm:pt>
    <dgm:pt modelId="{2F680C6F-6645-42D2-8F8B-1F56134BFC30}" type="sibTrans" cxnId="{5D4EFDDD-939D-42A3-AC6E-B61E4601C21C}">
      <dgm:prSet/>
      <dgm:spPr/>
      <dgm:t>
        <a:bodyPr/>
        <a:lstStyle/>
        <a:p>
          <a:endParaRPr lang="en-CA"/>
        </a:p>
      </dgm:t>
    </dgm:pt>
    <dgm:pt modelId="{0E90254F-4614-49F8-8C17-AB55D1A5B311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Janet Purves b:July 01,1875</a:t>
          </a:r>
        </a:p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W.A. Ewart b:Jun 18,1867</a:t>
          </a:r>
        </a:p>
      </dgm:t>
    </dgm:pt>
    <dgm:pt modelId="{2DCFA002-1A3F-4ED3-A1D4-DB9B7A8793A0}" type="parTrans" cxnId="{8F19899F-B76E-4B91-B13F-46F6377D706E}">
      <dgm:prSet/>
      <dgm:spPr/>
      <dgm:t>
        <a:bodyPr/>
        <a:lstStyle/>
        <a:p>
          <a:endParaRPr lang="en-CA"/>
        </a:p>
      </dgm:t>
    </dgm:pt>
    <dgm:pt modelId="{86774ECC-9BB1-4F9A-BA28-0E6E9CB768DB}" type="sibTrans" cxnId="{8F19899F-B76E-4B91-B13F-46F6377D706E}">
      <dgm:prSet/>
      <dgm:spPr/>
      <dgm:t>
        <a:bodyPr/>
        <a:lstStyle/>
        <a:p>
          <a:endParaRPr lang="en-CA"/>
        </a:p>
      </dgm:t>
    </dgm:pt>
    <dgm:pt modelId="{11C07F99-0A44-4612-A674-35DDA761E712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G.G. Ewart b:Dec 27,1895</a:t>
          </a:r>
        </a:p>
      </dgm:t>
    </dgm:pt>
    <dgm:pt modelId="{26D438C5-2455-4BEE-9BCA-74500148B2FC}" type="parTrans" cxnId="{E8240404-1A64-4DE8-B3B7-D0EF3177E453}">
      <dgm:prSet/>
      <dgm:spPr/>
      <dgm:t>
        <a:bodyPr/>
        <a:lstStyle/>
        <a:p>
          <a:endParaRPr lang="en-CA"/>
        </a:p>
      </dgm:t>
    </dgm:pt>
    <dgm:pt modelId="{2E556982-EC85-4507-B341-DACBDD50862B}" type="sibTrans" cxnId="{E8240404-1A64-4DE8-B3B7-D0EF3177E453}">
      <dgm:prSet/>
      <dgm:spPr/>
      <dgm:t>
        <a:bodyPr/>
        <a:lstStyle/>
        <a:p>
          <a:endParaRPr lang="en-CA"/>
        </a:p>
      </dgm:t>
    </dgm:pt>
    <dgm:pt modelId="{AF50BC1D-1804-4665-A087-C58DA641831F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Helen Ewart b:Apr 17,1899</a:t>
          </a:r>
        </a:p>
      </dgm:t>
    </dgm:pt>
    <dgm:pt modelId="{FAC90D3C-2DF7-4F6D-AD89-115F64930CF5}" type="parTrans" cxnId="{61264992-233C-48F3-9397-4409DBBFD33D}">
      <dgm:prSet/>
      <dgm:spPr/>
      <dgm:t>
        <a:bodyPr/>
        <a:lstStyle/>
        <a:p>
          <a:endParaRPr lang="en-CA"/>
        </a:p>
      </dgm:t>
    </dgm:pt>
    <dgm:pt modelId="{4374D5CC-3234-4D8E-9303-F5E4D41DB42F}" type="sibTrans" cxnId="{61264992-233C-48F3-9397-4409DBBFD33D}">
      <dgm:prSet/>
      <dgm:spPr/>
      <dgm:t>
        <a:bodyPr/>
        <a:lstStyle/>
        <a:p>
          <a:endParaRPr lang="en-CA"/>
        </a:p>
      </dgm:t>
    </dgm:pt>
    <dgm:pt modelId="{C0867050-70EA-430C-8C4C-8182B56A2E15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W.P. Ewart b:Apr 17,1899</a:t>
          </a:r>
        </a:p>
      </dgm:t>
    </dgm:pt>
    <dgm:pt modelId="{997A8E0F-64A3-4FA7-9695-2409E4676ABC}" type="parTrans" cxnId="{DAE18F4E-E874-49A5-905F-E4DA1ABB760A}">
      <dgm:prSet/>
      <dgm:spPr/>
      <dgm:t>
        <a:bodyPr/>
        <a:lstStyle/>
        <a:p>
          <a:endParaRPr lang="en-CA"/>
        </a:p>
      </dgm:t>
    </dgm:pt>
    <dgm:pt modelId="{C6A11D8C-38EF-4036-B405-484E60179810}" type="sibTrans" cxnId="{DAE18F4E-E874-49A5-905F-E4DA1ABB760A}">
      <dgm:prSet/>
      <dgm:spPr/>
      <dgm:t>
        <a:bodyPr/>
        <a:lstStyle/>
        <a:p>
          <a:endParaRPr lang="en-CA"/>
        </a:p>
      </dgm:t>
    </dgm:pt>
    <dgm:pt modelId="{0C75D3CA-C336-4AB7-864F-73FC08984F05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Allan Ewart b:Feb 17,1900</a:t>
          </a:r>
        </a:p>
      </dgm:t>
    </dgm:pt>
    <dgm:pt modelId="{76798E61-AA8B-423F-8FF2-6B790696268A}" type="parTrans" cxnId="{A7702EB7-5CAB-427F-A902-AB32B9E72F96}">
      <dgm:prSet/>
      <dgm:spPr/>
      <dgm:t>
        <a:bodyPr/>
        <a:lstStyle/>
        <a:p>
          <a:endParaRPr lang="en-CA"/>
        </a:p>
      </dgm:t>
    </dgm:pt>
    <dgm:pt modelId="{6DE4A8C7-1F5C-4815-87E5-EC7E6336463C}" type="sibTrans" cxnId="{A7702EB7-5CAB-427F-A902-AB32B9E72F96}">
      <dgm:prSet/>
      <dgm:spPr/>
      <dgm:t>
        <a:bodyPr/>
        <a:lstStyle/>
        <a:p>
          <a:endParaRPr lang="en-CA"/>
        </a:p>
      </dgm:t>
    </dgm:pt>
    <dgm:pt modelId="{25AFC441-C12B-414B-B6AD-1C64B5C0D9AB}" type="pres">
      <dgm:prSet presAssocID="{9EFAFD96-3601-4F17-BB82-DBBBA6C512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8D223F24-B79D-443D-AE62-DFF14CBA61A2}" type="pres">
      <dgm:prSet presAssocID="{19599602-9E94-449B-AE02-46C30491E28C}" presName="hierRoot1" presStyleCnt="0">
        <dgm:presLayoutVars>
          <dgm:hierBranch val="init"/>
        </dgm:presLayoutVars>
      </dgm:prSet>
      <dgm:spPr/>
    </dgm:pt>
    <dgm:pt modelId="{E8A5D63D-BFC0-41EB-9F3E-9EA9F2F706A5}" type="pres">
      <dgm:prSet presAssocID="{19599602-9E94-449B-AE02-46C30491E28C}" presName="rootComposite1" presStyleCnt="0"/>
      <dgm:spPr/>
    </dgm:pt>
    <dgm:pt modelId="{6079636D-3D6C-4EA3-B864-781BC6428521}" type="pres">
      <dgm:prSet presAssocID="{19599602-9E94-449B-AE02-46C30491E28C}" presName="rootText1" presStyleLbl="node0" presStyleIdx="0" presStyleCnt="1" custScaleX="129498">
        <dgm:presLayoutVars>
          <dgm:chPref val="3"/>
        </dgm:presLayoutVars>
      </dgm:prSet>
      <dgm:spPr/>
    </dgm:pt>
    <dgm:pt modelId="{1E24796C-D85F-4699-9AFE-4FB91E9FA72F}" type="pres">
      <dgm:prSet presAssocID="{19599602-9E94-449B-AE02-46C30491E28C}" presName="rootConnector1" presStyleLbl="node1" presStyleIdx="0" presStyleCnt="0"/>
      <dgm:spPr/>
    </dgm:pt>
    <dgm:pt modelId="{57AA2849-817E-426F-9877-1267C8780F7E}" type="pres">
      <dgm:prSet presAssocID="{19599602-9E94-449B-AE02-46C30491E28C}" presName="hierChild2" presStyleCnt="0"/>
      <dgm:spPr/>
    </dgm:pt>
    <dgm:pt modelId="{3DAD7FDE-2B26-462E-8AF5-5CA5184125D1}" type="pres">
      <dgm:prSet presAssocID="{6F5CF077-1342-46A1-93F1-68D7723F3F8C}" presName="Name37" presStyleLbl="parChTrans1D2" presStyleIdx="0" presStyleCnt="10"/>
      <dgm:spPr/>
    </dgm:pt>
    <dgm:pt modelId="{87FC7568-E503-4E77-8587-5CA7B8B7F385}" type="pres">
      <dgm:prSet presAssocID="{6FD54DCC-0420-4B69-949E-C600DAC3EA80}" presName="hierRoot2" presStyleCnt="0">
        <dgm:presLayoutVars>
          <dgm:hierBranch val="init"/>
        </dgm:presLayoutVars>
      </dgm:prSet>
      <dgm:spPr/>
    </dgm:pt>
    <dgm:pt modelId="{E0706AB4-F207-422B-A5E2-E964F350B2FB}" type="pres">
      <dgm:prSet presAssocID="{6FD54DCC-0420-4B69-949E-C600DAC3EA80}" presName="rootComposite" presStyleCnt="0"/>
      <dgm:spPr/>
    </dgm:pt>
    <dgm:pt modelId="{991C6545-C88A-45F8-95A3-3BBEE0C4DE85}" type="pres">
      <dgm:prSet presAssocID="{6FD54DCC-0420-4B69-949E-C600DAC3EA80}" presName="rootText" presStyleLbl="node2" presStyleIdx="0" presStyleCnt="10" custScaleX="111721">
        <dgm:presLayoutVars>
          <dgm:chPref val="3"/>
        </dgm:presLayoutVars>
      </dgm:prSet>
      <dgm:spPr/>
    </dgm:pt>
    <dgm:pt modelId="{C31AD852-F23E-4E9D-9FE0-18B1194F48B1}" type="pres">
      <dgm:prSet presAssocID="{6FD54DCC-0420-4B69-949E-C600DAC3EA80}" presName="rootConnector" presStyleLbl="node2" presStyleIdx="0" presStyleCnt="10"/>
      <dgm:spPr/>
    </dgm:pt>
    <dgm:pt modelId="{13B8C54B-7E5D-4957-81F3-672007070F45}" type="pres">
      <dgm:prSet presAssocID="{6FD54DCC-0420-4B69-949E-C600DAC3EA80}" presName="hierChild4" presStyleCnt="0"/>
      <dgm:spPr/>
    </dgm:pt>
    <dgm:pt modelId="{9C5975DC-2302-454B-9EA0-BE2C8E2D7230}" type="pres">
      <dgm:prSet presAssocID="{83470605-D50B-47C5-85E0-6C97CC1DEF2D}" presName="Name37" presStyleLbl="parChTrans1D3" presStyleIdx="0" presStyleCnt="19"/>
      <dgm:spPr/>
    </dgm:pt>
    <dgm:pt modelId="{E941C007-08A1-4696-9795-BB9881D77DDA}" type="pres">
      <dgm:prSet presAssocID="{1A94D251-C1DF-49B7-B803-397CC4E374C8}" presName="hierRoot2" presStyleCnt="0">
        <dgm:presLayoutVars>
          <dgm:hierBranch val="init"/>
        </dgm:presLayoutVars>
      </dgm:prSet>
      <dgm:spPr/>
    </dgm:pt>
    <dgm:pt modelId="{07772B90-BD3D-493D-A467-B002EF7B6979}" type="pres">
      <dgm:prSet presAssocID="{1A94D251-C1DF-49B7-B803-397CC4E374C8}" presName="rootComposite" presStyleCnt="0"/>
      <dgm:spPr/>
    </dgm:pt>
    <dgm:pt modelId="{16ACB414-A7D4-45FD-8318-42CE3569E77C}" type="pres">
      <dgm:prSet presAssocID="{1A94D251-C1DF-49B7-B803-397CC4E374C8}" presName="rootText" presStyleLbl="node3" presStyleIdx="0" presStyleCnt="19">
        <dgm:presLayoutVars>
          <dgm:chPref val="3"/>
        </dgm:presLayoutVars>
      </dgm:prSet>
      <dgm:spPr/>
    </dgm:pt>
    <dgm:pt modelId="{76118C6B-C04D-40EC-9C89-24AB0CE32587}" type="pres">
      <dgm:prSet presAssocID="{1A94D251-C1DF-49B7-B803-397CC4E374C8}" presName="rootConnector" presStyleLbl="node3" presStyleIdx="0" presStyleCnt="19"/>
      <dgm:spPr/>
    </dgm:pt>
    <dgm:pt modelId="{BC98A85F-DD39-49FE-8753-A136319C3FA4}" type="pres">
      <dgm:prSet presAssocID="{1A94D251-C1DF-49B7-B803-397CC4E374C8}" presName="hierChild4" presStyleCnt="0"/>
      <dgm:spPr/>
    </dgm:pt>
    <dgm:pt modelId="{4027C2B2-5CC3-4223-9713-D0334CC0FF6F}" type="pres">
      <dgm:prSet presAssocID="{1A94D251-C1DF-49B7-B803-397CC4E374C8}" presName="hierChild5" presStyleCnt="0"/>
      <dgm:spPr/>
    </dgm:pt>
    <dgm:pt modelId="{900443CE-C924-459E-96B3-53BA8EDFA4F1}" type="pres">
      <dgm:prSet presAssocID="{C618F4B1-D56C-40B0-A9BB-A1AC22AA90C0}" presName="Name37" presStyleLbl="parChTrans1D3" presStyleIdx="1" presStyleCnt="19"/>
      <dgm:spPr/>
    </dgm:pt>
    <dgm:pt modelId="{7EDF6A24-58C0-4E8F-8DF2-FC48C6380270}" type="pres">
      <dgm:prSet presAssocID="{D6D663EA-8C9E-4A6C-8696-EA6202B67EB8}" presName="hierRoot2" presStyleCnt="0">
        <dgm:presLayoutVars>
          <dgm:hierBranch val="init"/>
        </dgm:presLayoutVars>
      </dgm:prSet>
      <dgm:spPr/>
    </dgm:pt>
    <dgm:pt modelId="{14A60F64-1D84-43AB-B88E-FFC6935D641B}" type="pres">
      <dgm:prSet presAssocID="{D6D663EA-8C9E-4A6C-8696-EA6202B67EB8}" presName="rootComposite" presStyleCnt="0"/>
      <dgm:spPr/>
    </dgm:pt>
    <dgm:pt modelId="{175A72B6-B810-4DC5-8D03-E5367CAECA80}" type="pres">
      <dgm:prSet presAssocID="{D6D663EA-8C9E-4A6C-8696-EA6202B67EB8}" presName="rootText" presStyleLbl="node3" presStyleIdx="1" presStyleCnt="19">
        <dgm:presLayoutVars>
          <dgm:chPref val="3"/>
        </dgm:presLayoutVars>
      </dgm:prSet>
      <dgm:spPr/>
    </dgm:pt>
    <dgm:pt modelId="{26D07D27-FF1C-4344-ACC4-C81F0895AB2D}" type="pres">
      <dgm:prSet presAssocID="{D6D663EA-8C9E-4A6C-8696-EA6202B67EB8}" presName="rootConnector" presStyleLbl="node3" presStyleIdx="1" presStyleCnt="19"/>
      <dgm:spPr/>
    </dgm:pt>
    <dgm:pt modelId="{DBB101D6-5F81-4B6B-9B78-73F769B61272}" type="pres">
      <dgm:prSet presAssocID="{D6D663EA-8C9E-4A6C-8696-EA6202B67EB8}" presName="hierChild4" presStyleCnt="0"/>
      <dgm:spPr/>
    </dgm:pt>
    <dgm:pt modelId="{6CB80F29-04A6-4A1E-84D3-1AFC77914C4E}" type="pres">
      <dgm:prSet presAssocID="{D6D663EA-8C9E-4A6C-8696-EA6202B67EB8}" presName="hierChild5" presStyleCnt="0"/>
      <dgm:spPr/>
    </dgm:pt>
    <dgm:pt modelId="{651792E0-69EA-4965-A4EF-059B751E4CAD}" type="pres">
      <dgm:prSet presAssocID="{6898E052-FA2A-45F1-81B4-6A9D379A1D47}" presName="Name37" presStyleLbl="parChTrans1D3" presStyleIdx="2" presStyleCnt="19"/>
      <dgm:spPr/>
    </dgm:pt>
    <dgm:pt modelId="{8E9E3787-4E33-4B47-9EAA-561ADDB32A30}" type="pres">
      <dgm:prSet presAssocID="{C09CE308-3806-42CA-85EF-4F0F1548DD65}" presName="hierRoot2" presStyleCnt="0">
        <dgm:presLayoutVars>
          <dgm:hierBranch val="init"/>
        </dgm:presLayoutVars>
      </dgm:prSet>
      <dgm:spPr/>
    </dgm:pt>
    <dgm:pt modelId="{0C3A329A-C820-41F8-9C7B-53DC5D21EC1C}" type="pres">
      <dgm:prSet presAssocID="{C09CE308-3806-42CA-85EF-4F0F1548DD65}" presName="rootComposite" presStyleCnt="0"/>
      <dgm:spPr/>
    </dgm:pt>
    <dgm:pt modelId="{2E16681F-265D-4E7A-9E80-2B1858636722}" type="pres">
      <dgm:prSet presAssocID="{C09CE308-3806-42CA-85EF-4F0F1548DD65}" presName="rootText" presStyleLbl="node3" presStyleIdx="2" presStyleCnt="19" custScaleX="109267">
        <dgm:presLayoutVars>
          <dgm:chPref val="3"/>
        </dgm:presLayoutVars>
      </dgm:prSet>
      <dgm:spPr/>
    </dgm:pt>
    <dgm:pt modelId="{C1634C0B-CF52-4BD4-B2F3-F227C11EE98D}" type="pres">
      <dgm:prSet presAssocID="{C09CE308-3806-42CA-85EF-4F0F1548DD65}" presName="rootConnector" presStyleLbl="node3" presStyleIdx="2" presStyleCnt="19"/>
      <dgm:spPr/>
    </dgm:pt>
    <dgm:pt modelId="{BF1B3841-725F-413B-BDCF-434BF18B7D4A}" type="pres">
      <dgm:prSet presAssocID="{C09CE308-3806-42CA-85EF-4F0F1548DD65}" presName="hierChild4" presStyleCnt="0"/>
      <dgm:spPr/>
    </dgm:pt>
    <dgm:pt modelId="{3407BCD1-205B-41D3-AC35-043A076D1451}" type="pres">
      <dgm:prSet presAssocID="{C09CE308-3806-42CA-85EF-4F0F1548DD65}" presName="hierChild5" presStyleCnt="0"/>
      <dgm:spPr/>
    </dgm:pt>
    <dgm:pt modelId="{C530214B-1940-4B26-877D-8FB3327F1B70}" type="pres">
      <dgm:prSet presAssocID="{4458849C-F060-4F1C-9965-99B3B8489E22}" presName="Name37" presStyleLbl="parChTrans1D3" presStyleIdx="3" presStyleCnt="19"/>
      <dgm:spPr/>
    </dgm:pt>
    <dgm:pt modelId="{28CF2F86-F8A8-4AA1-B62E-8B538740F9EF}" type="pres">
      <dgm:prSet presAssocID="{2F4A31E7-8204-4B58-BAEF-053614E76079}" presName="hierRoot2" presStyleCnt="0">
        <dgm:presLayoutVars>
          <dgm:hierBranch val="init"/>
        </dgm:presLayoutVars>
      </dgm:prSet>
      <dgm:spPr/>
    </dgm:pt>
    <dgm:pt modelId="{606DFFC8-9EB0-4A1B-9561-8BC3A874A809}" type="pres">
      <dgm:prSet presAssocID="{2F4A31E7-8204-4B58-BAEF-053614E76079}" presName="rootComposite" presStyleCnt="0"/>
      <dgm:spPr/>
    </dgm:pt>
    <dgm:pt modelId="{589389BE-AEF8-4526-BF3C-6D80BA202C29}" type="pres">
      <dgm:prSet presAssocID="{2F4A31E7-8204-4B58-BAEF-053614E76079}" presName="rootText" presStyleLbl="node3" presStyleIdx="3" presStyleCnt="19">
        <dgm:presLayoutVars>
          <dgm:chPref val="3"/>
        </dgm:presLayoutVars>
      </dgm:prSet>
      <dgm:spPr/>
    </dgm:pt>
    <dgm:pt modelId="{1EEEC80F-E2CC-420E-85DC-A283D3D594AF}" type="pres">
      <dgm:prSet presAssocID="{2F4A31E7-8204-4B58-BAEF-053614E76079}" presName="rootConnector" presStyleLbl="node3" presStyleIdx="3" presStyleCnt="19"/>
      <dgm:spPr/>
    </dgm:pt>
    <dgm:pt modelId="{A2BC9141-0FE7-412C-AC86-85EF3020327F}" type="pres">
      <dgm:prSet presAssocID="{2F4A31E7-8204-4B58-BAEF-053614E76079}" presName="hierChild4" presStyleCnt="0"/>
      <dgm:spPr/>
    </dgm:pt>
    <dgm:pt modelId="{49258FA0-A969-4EDB-B4C6-56B63585987E}" type="pres">
      <dgm:prSet presAssocID="{2F4A31E7-8204-4B58-BAEF-053614E76079}" presName="hierChild5" presStyleCnt="0"/>
      <dgm:spPr/>
    </dgm:pt>
    <dgm:pt modelId="{D53B67FE-C5CB-4957-BD28-DC778A42ACB2}" type="pres">
      <dgm:prSet presAssocID="{137BF34C-D000-48D9-82B0-F3D384688189}" presName="Name37" presStyleLbl="parChTrans1D3" presStyleIdx="4" presStyleCnt="19"/>
      <dgm:spPr/>
    </dgm:pt>
    <dgm:pt modelId="{2E91497D-EEBB-46AF-9E4A-B424B3213ACF}" type="pres">
      <dgm:prSet presAssocID="{FF362BC8-46F2-4680-AA0A-0025D2EE87DA}" presName="hierRoot2" presStyleCnt="0">
        <dgm:presLayoutVars>
          <dgm:hierBranch val="init"/>
        </dgm:presLayoutVars>
      </dgm:prSet>
      <dgm:spPr/>
    </dgm:pt>
    <dgm:pt modelId="{3F68B060-273D-4F60-9150-A5191FD29A3E}" type="pres">
      <dgm:prSet presAssocID="{FF362BC8-46F2-4680-AA0A-0025D2EE87DA}" presName="rootComposite" presStyleCnt="0"/>
      <dgm:spPr/>
    </dgm:pt>
    <dgm:pt modelId="{133161FE-A74C-43C2-87A8-2443BA1CFDF7}" type="pres">
      <dgm:prSet presAssocID="{FF362BC8-46F2-4680-AA0A-0025D2EE87DA}" presName="rootText" presStyleLbl="node3" presStyleIdx="4" presStyleCnt="19">
        <dgm:presLayoutVars>
          <dgm:chPref val="3"/>
        </dgm:presLayoutVars>
      </dgm:prSet>
      <dgm:spPr/>
    </dgm:pt>
    <dgm:pt modelId="{8BB9BD2F-1AD0-459C-8E56-0D799378D5C2}" type="pres">
      <dgm:prSet presAssocID="{FF362BC8-46F2-4680-AA0A-0025D2EE87DA}" presName="rootConnector" presStyleLbl="node3" presStyleIdx="4" presStyleCnt="19"/>
      <dgm:spPr/>
    </dgm:pt>
    <dgm:pt modelId="{D24214A8-515E-411A-AE81-B011B6C34D93}" type="pres">
      <dgm:prSet presAssocID="{FF362BC8-46F2-4680-AA0A-0025D2EE87DA}" presName="hierChild4" presStyleCnt="0"/>
      <dgm:spPr/>
    </dgm:pt>
    <dgm:pt modelId="{8A2A30E0-6C7E-4467-86DD-9A2214A18548}" type="pres">
      <dgm:prSet presAssocID="{FF362BC8-46F2-4680-AA0A-0025D2EE87DA}" presName="hierChild5" presStyleCnt="0"/>
      <dgm:spPr/>
    </dgm:pt>
    <dgm:pt modelId="{C5511959-F18C-4FC8-A6DF-4B22C2986B0E}" type="pres">
      <dgm:prSet presAssocID="{C4115DD1-9E8D-48E6-9284-A80B99EB56AE}" presName="Name37" presStyleLbl="parChTrans1D3" presStyleIdx="5" presStyleCnt="19"/>
      <dgm:spPr/>
    </dgm:pt>
    <dgm:pt modelId="{5600BF00-21FD-4E36-BD79-E4DA02E4ACC2}" type="pres">
      <dgm:prSet presAssocID="{C42B5982-FABF-46C6-896F-B85420D50753}" presName="hierRoot2" presStyleCnt="0">
        <dgm:presLayoutVars>
          <dgm:hierBranch val="init"/>
        </dgm:presLayoutVars>
      </dgm:prSet>
      <dgm:spPr/>
    </dgm:pt>
    <dgm:pt modelId="{4718671E-BBFE-4C0A-BDBD-99F842D339F7}" type="pres">
      <dgm:prSet presAssocID="{C42B5982-FABF-46C6-896F-B85420D50753}" presName="rootComposite" presStyleCnt="0"/>
      <dgm:spPr/>
    </dgm:pt>
    <dgm:pt modelId="{A4B12543-C9C8-41E0-A57A-3C612DD541EC}" type="pres">
      <dgm:prSet presAssocID="{C42B5982-FABF-46C6-896F-B85420D50753}" presName="rootText" presStyleLbl="node3" presStyleIdx="5" presStyleCnt="19">
        <dgm:presLayoutVars>
          <dgm:chPref val="3"/>
        </dgm:presLayoutVars>
      </dgm:prSet>
      <dgm:spPr/>
    </dgm:pt>
    <dgm:pt modelId="{7F487A84-A174-4A1D-A57B-1ED3F215A30B}" type="pres">
      <dgm:prSet presAssocID="{C42B5982-FABF-46C6-896F-B85420D50753}" presName="rootConnector" presStyleLbl="node3" presStyleIdx="5" presStyleCnt="19"/>
      <dgm:spPr/>
    </dgm:pt>
    <dgm:pt modelId="{0B537F5D-B4AA-477E-B6C2-5EA53B2D5509}" type="pres">
      <dgm:prSet presAssocID="{C42B5982-FABF-46C6-896F-B85420D50753}" presName="hierChild4" presStyleCnt="0"/>
      <dgm:spPr/>
    </dgm:pt>
    <dgm:pt modelId="{A1B69EA8-40DF-4051-A2AE-CC6EC2B2A075}" type="pres">
      <dgm:prSet presAssocID="{C42B5982-FABF-46C6-896F-B85420D50753}" presName="hierChild5" presStyleCnt="0"/>
      <dgm:spPr/>
    </dgm:pt>
    <dgm:pt modelId="{26492946-17CA-4178-A79E-AD66C42A174F}" type="pres">
      <dgm:prSet presAssocID="{2AE83954-768D-4A0D-86AE-BFB5ADD5AD87}" presName="Name37" presStyleLbl="parChTrans1D3" presStyleIdx="6" presStyleCnt="19"/>
      <dgm:spPr/>
    </dgm:pt>
    <dgm:pt modelId="{4DB74C51-F13D-491E-B107-6E2552221BC2}" type="pres">
      <dgm:prSet presAssocID="{995EC129-4261-4372-A10D-27E32411EB2B}" presName="hierRoot2" presStyleCnt="0">
        <dgm:presLayoutVars>
          <dgm:hierBranch val="init"/>
        </dgm:presLayoutVars>
      </dgm:prSet>
      <dgm:spPr/>
    </dgm:pt>
    <dgm:pt modelId="{9D753768-104F-4517-8BC9-5DFF8BDDDF6B}" type="pres">
      <dgm:prSet presAssocID="{995EC129-4261-4372-A10D-27E32411EB2B}" presName="rootComposite" presStyleCnt="0"/>
      <dgm:spPr/>
    </dgm:pt>
    <dgm:pt modelId="{E1A8C8FA-3153-4CDC-ACA0-C1288B9EEA46}" type="pres">
      <dgm:prSet presAssocID="{995EC129-4261-4372-A10D-27E32411EB2B}" presName="rootText" presStyleLbl="node3" presStyleIdx="6" presStyleCnt="19" custScaleX="109282">
        <dgm:presLayoutVars>
          <dgm:chPref val="3"/>
        </dgm:presLayoutVars>
      </dgm:prSet>
      <dgm:spPr/>
    </dgm:pt>
    <dgm:pt modelId="{DE619C9A-74DB-4287-9781-46178909993E}" type="pres">
      <dgm:prSet presAssocID="{995EC129-4261-4372-A10D-27E32411EB2B}" presName="rootConnector" presStyleLbl="node3" presStyleIdx="6" presStyleCnt="19"/>
      <dgm:spPr/>
    </dgm:pt>
    <dgm:pt modelId="{C4C2CF52-4C1F-4DC7-8402-C7D3CB182352}" type="pres">
      <dgm:prSet presAssocID="{995EC129-4261-4372-A10D-27E32411EB2B}" presName="hierChild4" presStyleCnt="0"/>
      <dgm:spPr/>
    </dgm:pt>
    <dgm:pt modelId="{57C78F86-A3EF-446D-ABC2-090DD627E828}" type="pres">
      <dgm:prSet presAssocID="{995EC129-4261-4372-A10D-27E32411EB2B}" presName="hierChild5" presStyleCnt="0"/>
      <dgm:spPr/>
    </dgm:pt>
    <dgm:pt modelId="{43D813CD-5092-47AE-A303-97DB92EAC181}" type="pres">
      <dgm:prSet presAssocID="{136E8E3A-4DB0-418D-BB27-0A5058FCB247}" presName="Name37" presStyleLbl="parChTrans1D3" presStyleIdx="7" presStyleCnt="19"/>
      <dgm:spPr/>
    </dgm:pt>
    <dgm:pt modelId="{F6178E38-99E4-4B11-8074-D83A7C7CFD4B}" type="pres">
      <dgm:prSet presAssocID="{ECF5F66B-E61B-49F5-9CB4-95962ED33FDD}" presName="hierRoot2" presStyleCnt="0">
        <dgm:presLayoutVars>
          <dgm:hierBranch val="init"/>
        </dgm:presLayoutVars>
      </dgm:prSet>
      <dgm:spPr/>
    </dgm:pt>
    <dgm:pt modelId="{866BF37D-B298-4F05-B644-7193877C5362}" type="pres">
      <dgm:prSet presAssocID="{ECF5F66B-E61B-49F5-9CB4-95962ED33FDD}" presName="rootComposite" presStyleCnt="0"/>
      <dgm:spPr/>
    </dgm:pt>
    <dgm:pt modelId="{175B9E91-C327-40B6-85B8-8815B85ADF67}" type="pres">
      <dgm:prSet presAssocID="{ECF5F66B-E61B-49F5-9CB4-95962ED33FDD}" presName="rootText" presStyleLbl="node3" presStyleIdx="7" presStyleCnt="19">
        <dgm:presLayoutVars>
          <dgm:chPref val="3"/>
        </dgm:presLayoutVars>
      </dgm:prSet>
      <dgm:spPr/>
    </dgm:pt>
    <dgm:pt modelId="{981B23AF-BC39-449D-8DE5-A13C3DBD91C4}" type="pres">
      <dgm:prSet presAssocID="{ECF5F66B-E61B-49F5-9CB4-95962ED33FDD}" presName="rootConnector" presStyleLbl="node3" presStyleIdx="7" presStyleCnt="19"/>
      <dgm:spPr/>
    </dgm:pt>
    <dgm:pt modelId="{E326F141-56CA-4B9F-800B-38471372DCD2}" type="pres">
      <dgm:prSet presAssocID="{ECF5F66B-E61B-49F5-9CB4-95962ED33FDD}" presName="hierChild4" presStyleCnt="0"/>
      <dgm:spPr/>
    </dgm:pt>
    <dgm:pt modelId="{28E4DAF3-BD51-4F42-87E8-4627318F858A}" type="pres">
      <dgm:prSet presAssocID="{ECF5F66B-E61B-49F5-9CB4-95962ED33FDD}" presName="hierChild5" presStyleCnt="0"/>
      <dgm:spPr/>
    </dgm:pt>
    <dgm:pt modelId="{827ED080-7C34-4078-BED2-A954C4459BB2}" type="pres">
      <dgm:prSet presAssocID="{6FD54DCC-0420-4B69-949E-C600DAC3EA80}" presName="hierChild5" presStyleCnt="0"/>
      <dgm:spPr/>
    </dgm:pt>
    <dgm:pt modelId="{E74CDEF8-2726-4CDD-A638-3DA6343FC78E}" type="pres">
      <dgm:prSet presAssocID="{668D6C7C-FAD9-44A0-A1A3-6CF9CC0C339C}" presName="Name37" presStyleLbl="parChTrans1D2" presStyleIdx="1" presStyleCnt="10"/>
      <dgm:spPr/>
    </dgm:pt>
    <dgm:pt modelId="{C6F06164-86DA-46BF-910C-449DCC01DD93}" type="pres">
      <dgm:prSet presAssocID="{85895EF2-66FE-4807-9E38-3C5900DA57C1}" presName="hierRoot2" presStyleCnt="0">
        <dgm:presLayoutVars>
          <dgm:hierBranch val="init"/>
        </dgm:presLayoutVars>
      </dgm:prSet>
      <dgm:spPr/>
    </dgm:pt>
    <dgm:pt modelId="{C08EB421-52EA-41BC-989E-064A9EF64A9F}" type="pres">
      <dgm:prSet presAssocID="{85895EF2-66FE-4807-9E38-3C5900DA57C1}" presName="rootComposite" presStyleCnt="0"/>
      <dgm:spPr/>
    </dgm:pt>
    <dgm:pt modelId="{619562C8-D6A8-406D-9287-578DB38CECC2}" type="pres">
      <dgm:prSet presAssocID="{85895EF2-66FE-4807-9E38-3C5900DA57C1}" presName="rootText" presStyleLbl="node2" presStyleIdx="1" presStyleCnt="10" custScaleX="114091">
        <dgm:presLayoutVars>
          <dgm:chPref val="3"/>
        </dgm:presLayoutVars>
      </dgm:prSet>
      <dgm:spPr/>
    </dgm:pt>
    <dgm:pt modelId="{2F2A9836-2816-4FA9-879F-7362F8909767}" type="pres">
      <dgm:prSet presAssocID="{85895EF2-66FE-4807-9E38-3C5900DA57C1}" presName="rootConnector" presStyleLbl="node2" presStyleIdx="1" presStyleCnt="10"/>
      <dgm:spPr/>
    </dgm:pt>
    <dgm:pt modelId="{063D6A02-D98F-4F73-9726-AFE0B6FC78CC}" type="pres">
      <dgm:prSet presAssocID="{85895EF2-66FE-4807-9E38-3C5900DA57C1}" presName="hierChild4" presStyleCnt="0"/>
      <dgm:spPr/>
    </dgm:pt>
    <dgm:pt modelId="{353F2942-0C60-430E-89A2-C171E123E32F}" type="pres">
      <dgm:prSet presAssocID="{85895EF2-66FE-4807-9E38-3C5900DA57C1}" presName="hierChild5" presStyleCnt="0"/>
      <dgm:spPr/>
    </dgm:pt>
    <dgm:pt modelId="{423C02AB-E434-4B19-84C5-DD4797060CBB}" type="pres">
      <dgm:prSet presAssocID="{85C2EBCE-F717-49A9-A925-5EDBFA79F7D6}" presName="Name37" presStyleLbl="parChTrans1D2" presStyleIdx="2" presStyleCnt="10"/>
      <dgm:spPr/>
    </dgm:pt>
    <dgm:pt modelId="{14F4E1F0-2E9E-4DC5-AA2F-6C5608C71346}" type="pres">
      <dgm:prSet presAssocID="{F1AA266E-FDC1-450B-A27C-AEF31329BFC7}" presName="hierRoot2" presStyleCnt="0">
        <dgm:presLayoutVars>
          <dgm:hierBranch val="init"/>
        </dgm:presLayoutVars>
      </dgm:prSet>
      <dgm:spPr/>
    </dgm:pt>
    <dgm:pt modelId="{A2FB52C9-B393-4B98-89A5-0E46E630D5EA}" type="pres">
      <dgm:prSet presAssocID="{F1AA266E-FDC1-450B-A27C-AEF31329BFC7}" presName="rootComposite" presStyleCnt="0"/>
      <dgm:spPr/>
    </dgm:pt>
    <dgm:pt modelId="{77966B5C-C6B1-446F-BDE8-22A0E8473557}" type="pres">
      <dgm:prSet presAssocID="{F1AA266E-FDC1-450B-A27C-AEF31329BFC7}" presName="rootText" presStyleLbl="node2" presStyleIdx="2" presStyleCnt="10">
        <dgm:presLayoutVars>
          <dgm:chPref val="3"/>
        </dgm:presLayoutVars>
      </dgm:prSet>
      <dgm:spPr/>
    </dgm:pt>
    <dgm:pt modelId="{3824F5D8-9592-4D0C-9D50-7C77DAA56EE1}" type="pres">
      <dgm:prSet presAssocID="{F1AA266E-FDC1-450B-A27C-AEF31329BFC7}" presName="rootConnector" presStyleLbl="node2" presStyleIdx="2" presStyleCnt="10"/>
      <dgm:spPr/>
    </dgm:pt>
    <dgm:pt modelId="{B6F3D023-60BC-4B4D-B52F-5568D204A36A}" type="pres">
      <dgm:prSet presAssocID="{F1AA266E-FDC1-450B-A27C-AEF31329BFC7}" presName="hierChild4" presStyleCnt="0"/>
      <dgm:spPr/>
    </dgm:pt>
    <dgm:pt modelId="{A624D336-2426-463D-A9D9-ED90E04F965B}" type="pres">
      <dgm:prSet presAssocID="{872475EA-0664-4A4B-BF54-9CEECF828491}" presName="Name37" presStyleLbl="parChTrans1D3" presStyleIdx="8" presStyleCnt="19"/>
      <dgm:spPr/>
    </dgm:pt>
    <dgm:pt modelId="{C8435B87-C294-48D7-9DBD-7986E27381C9}" type="pres">
      <dgm:prSet presAssocID="{72FE7F81-1E09-4E90-85BA-ECEC5027B779}" presName="hierRoot2" presStyleCnt="0">
        <dgm:presLayoutVars>
          <dgm:hierBranch val="init"/>
        </dgm:presLayoutVars>
      </dgm:prSet>
      <dgm:spPr/>
    </dgm:pt>
    <dgm:pt modelId="{ED314205-E7A5-4226-B892-A087F546CD11}" type="pres">
      <dgm:prSet presAssocID="{72FE7F81-1E09-4E90-85BA-ECEC5027B779}" presName="rootComposite" presStyleCnt="0"/>
      <dgm:spPr/>
    </dgm:pt>
    <dgm:pt modelId="{47E88DD8-E4E6-42AE-82D2-D1161A242874}" type="pres">
      <dgm:prSet presAssocID="{72FE7F81-1E09-4E90-85BA-ECEC5027B779}" presName="rootText" presStyleLbl="node3" presStyleIdx="8" presStyleCnt="19">
        <dgm:presLayoutVars>
          <dgm:chPref val="3"/>
        </dgm:presLayoutVars>
      </dgm:prSet>
      <dgm:spPr/>
    </dgm:pt>
    <dgm:pt modelId="{03D50B92-700B-4147-B5A8-B3C8F04E1741}" type="pres">
      <dgm:prSet presAssocID="{72FE7F81-1E09-4E90-85BA-ECEC5027B779}" presName="rootConnector" presStyleLbl="node3" presStyleIdx="8" presStyleCnt="19"/>
      <dgm:spPr/>
    </dgm:pt>
    <dgm:pt modelId="{31638EE3-F56D-48F6-A273-EFDD0164A688}" type="pres">
      <dgm:prSet presAssocID="{72FE7F81-1E09-4E90-85BA-ECEC5027B779}" presName="hierChild4" presStyleCnt="0"/>
      <dgm:spPr/>
    </dgm:pt>
    <dgm:pt modelId="{3AB2F11D-FAED-4B94-9E41-5CA0381CB13C}" type="pres">
      <dgm:prSet presAssocID="{72FE7F81-1E09-4E90-85BA-ECEC5027B779}" presName="hierChild5" presStyleCnt="0"/>
      <dgm:spPr/>
    </dgm:pt>
    <dgm:pt modelId="{E0F4C04A-CEF5-427F-9793-1E6DF227CC9C}" type="pres">
      <dgm:prSet presAssocID="{F1AA266E-FDC1-450B-A27C-AEF31329BFC7}" presName="hierChild5" presStyleCnt="0"/>
      <dgm:spPr/>
    </dgm:pt>
    <dgm:pt modelId="{0092E5EB-0D77-400F-8559-45FA62B60E22}" type="pres">
      <dgm:prSet presAssocID="{0C9B56CA-F11A-4ED6-BF2E-13494CA18D33}" presName="Name37" presStyleLbl="parChTrans1D2" presStyleIdx="3" presStyleCnt="10"/>
      <dgm:spPr/>
    </dgm:pt>
    <dgm:pt modelId="{ECC62F3F-4454-4391-ADBE-2A9E0B5F885A}" type="pres">
      <dgm:prSet presAssocID="{2CB80E8D-6150-449B-8802-8EE03A8CFB40}" presName="hierRoot2" presStyleCnt="0">
        <dgm:presLayoutVars>
          <dgm:hierBranch val="init"/>
        </dgm:presLayoutVars>
      </dgm:prSet>
      <dgm:spPr/>
    </dgm:pt>
    <dgm:pt modelId="{FAC63613-FD63-401F-A98C-C049D1DE4182}" type="pres">
      <dgm:prSet presAssocID="{2CB80E8D-6150-449B-8802-8EE03A8CFB40}" presName="rootComposite" presStyleCnt="0"/>
      <dgm:spPr/>
    </dgm:pt>
    <dgm:pt modelId="{521E6221-1459-44E3-8DB0-915A2BAC3494}" type="pres">
      <dgm:prSet presAssocID="{2CB80E8D-6150-449B-8802-8EE03A8CFB40}" presName="rootText" presStyleLbl="node2" presStyleIdx="3" presStyleCnt="10" custScaleX="106581">
        <dgm:presLayoutVars>
          <dgm:chPref val="3"/>
        </dgm:presLayoutVars>
      </dgm:prSet>
      <dgm:spPr/>
    </dgm:pt>
    <dgm:pt modelId="{B1F8A488-5BCC-4D86-AD57-116CA4BAB24D}" type="pres">
      <dgm:prSet presAssocID="{2CB80E8D-6150-449B-8802-8EE03A8CFB40}" presName="rootConnector" presStyleLbl="node2" presStyleIdx="3" presStyleCnt="10"/>
      <dgm:spPr/>
    </dgm:pt>
    <dgm:pt modelId="{DD244F2A-7662-4733-B2A3-37F5D4B8BF67}" type="pres">
      <dgm:prSet presAssocID="{2CB80E8D-6150-449B-8802-8EE03A8CFB40}" presName="hierChild4" presStyleCnt="0"/>
      <dgm:spPr/>
    </dgm:pt>
    <dgm:pt modelId="{4E52BF0A-E82F-4176-B0DE-913BA9F19193}" type="pres">
      <dgm:prSet presAssocID="{32C5EC0C-265B-4324-9A6C-282C8EB5B63F}" presName="Name37" presStyleLbl="parChTrans1D3" presStyleIdx="9" presStyleCnt="19"/>
      <dgm:spPr/>
    </dgm:pt>
    <dgm:pt modelId="{2BA9DD80-73F4-4925-AFD9-8A3E12D7FB6A}" type="pres">
      <dgm:prSet presAssocID="{F6D4ED51-6DBA-4647-BF28-B370E0AF08BA}" presName="hierRoot2" presStyleCnt="0">
        <dgm:presLayoutVars>
          <dgm:hierBranch val="init"/>
        </dgm:presLayoutVars>
      </dgm:prSet>
      <dgm:spPr/>
    </dgm:pt>
    <dgm:pt modelId="{FB034EFB-C125-493C-8F33-ED434AAD4F34}" type="pres">
      <dgm:prSet presAssocID="{F6D4ED51-6DBA-4647-BF28-B370E0AF08BA}" presName="rootComposite" presStyleCnt="0"/>
      <dgm:spPr/>
    </dgm:pt>
    <dgm:pt modelId="{BA9B425D-D5F4-4AE3-B84A-B58EF52D7085}" type="pres">
      <dgm:prSet presAssocID="{F6D4ED51-6DBA-4647-BF28-B370E0AF08BA}" presName="rootText" presStyleLbl="node3" presStyleIdx="9" presStyleCnt="19">
        <dgm:presLayoutVars>
          <dgm:chPref val="3"/>
        </dgm:presLayoutVars>
      </dgm:prSet>
      <dgm:spPr/>
    </dgm:pt>
    <dgm:pt modelId="{D35B15D4-AC7B-415C-885D-20B0317AA415}" type="pres">
      <dgm:prSet presAssocID="{F6D4ED51-6DBA-4647-BF28-B370E0AF08BA}" presName="rootConnector" presStyleLbl="node3" presStyleIdx="9" presStyleCnt="19"/>
      <dgm:spPr/>
    </dgm:pt>
    <dgm:pt modelId="{812AE367-D81C-428C-8716-AC45C9E0EF8C}" type="pres">
      <dgm:prSet presAssocID="{F6D4ED51-6DBA-4647-BF28-B370E0AF08BA}" presName="hierChild4" presStyleCnt="0"/>
      <dgm:spPr/>
    </dgm:pt>
    <dgm:pt modelId="{E7B8D15D-7DDC-403E-BAF0-D53CE65DF80D}" type="pres">
      <dgm:prSet presAssocID="{F6D4ED51-6DBA-4647-BF28-B370E0AF08BA}" presName="hierChild5" presStyleCnt="0"/>
      <dgm:spPr/>
    </dgm:pt>
    <dgm:pt modelId="{1B654E07-439F-4423-98BF-0D238BAC309B}" type="pres">
      <dgm:prSet presAssocID="{2CB80E8D-6150-449B-8802-8EE03A8CFB40}" presName="hierChild5" presStyleCnt="0"/>
      <dgm:spPr/>
    </dgm:pt>
    <dgm:pt modelId="{173590C5-B10F-497D-AB5A-3E45F811A8BB}" type="pres">
      <dgm:prSet presAssocID="{BA06C46E-AADC-4E99-9696-EC489EE826F3}" presName="Name37" presStyleLbl="parChTrans1D2" presStyleIdx="4" presStyleCnt="10"/>
      <dgm:spPr/>
    </dgm:pt>
    <dgm:pt modelId="{576DB6E6-3D51-4FEF-9770-D5DA46661434}" type="pres">
      <dgm:prSet presAssocID="{4740B156-681D-4846-BB61-B9B358216D07}" presName="hierRoot2" presStyleCnt="0">
        <dgm:presLayoutVars>
          <dgm:hierBranch val="init"/>
        </dgm:presLayoutVars>
      </dgm:prSet>
      <dgm:spPr/>
    </dgm:pt>
    <dgm:pt modelId="{C5D31AFC-CF17-4CFB-A562-3CEDA1280F34}" type="pres">
      <dgm:prSet presAssocID="{4740B156-681D-4846-BB61-B9B358216D07}" presName="rootComposite" presStyleCnt="0"/>
      <dgm:spPr/>
    </dgm:pt>
    <dgm:pt modelId="{15819F6B-83C5-4BA1-9F08-B1AC2B91ACB9}" type="pres">
      <dgm:prSet presAssocID="{4740B156-681D-4846-BB61-B9B358216D07}" presName="rootText" presStyleLbl="node2" presStyleIdx="4" presStyleCnt="10">
        <dgm:presLayoutVars>
          <dgm:chPref val="3"/>
        </dgm:presLayoutVars>
      </dgm:prSet>
      <dgm:spPr/>
    </dgm:pt>
    <dgm:pt modelId="{303D5F15-0BCB-47CB-8570-DA6B5C7EED8B}" type="pres">
      <dgm:prSet presAssocID="{4740B156-681D-4846-BB61-B9B358216D07}" presName="rootConnector" presStyleLbl="node2" presStyleIdx="4" presStyleCnt="10"/>
      <dgm:spPr/>
    </dgm:pt>
    <dgm:pt modelId="{19040376-A1FF-42AB-81FD-CEF9C28CBA6E}" type="pres">
      <dgm:prSet presAssocID="{4740B156-681D-4846-BB61-B9B358216D07}" presName="hierChild4" presStyleCnt="0"/>
      <dgm:spPr/>
    </dgm:pt>
    <dgm:pt modelId="{D5351097-ADB3-4631-A240-87E730AB2E80}" type="pres">
      <dgm:prSet presAssocID="{E1EEBFF6-F2E2-43F3-98AF-1BCE2C5AFCF4}" presName="Name37" presStyleLbl="parChTrans1D3" presStyleIdx="10" presStyleCnt="19"/>
      <dgm:spPr/>
    </dgm:pt>
    <dgm:pt modelId="{AE56F9E6-757C-4CA3-9D49-A14F908622DF}" type="pres">
      <dgm:prSet presAssocID="{18DEFAFD-DCBF-410C-89FE-3941AA0D319A}" presName="hierRoot2" presStyleCnt="0">
        <dgm:presLayoutVars>
          <dgm:hierBranch val="init"/>
        </dgm:presLayoutVars>
      </dgm:prSet>
      <dgm:spPr/>
    </dgm:pt>
    <dgm:pt modelId="{C58D2BFB-E2A4-458A-9000-DFAD0BB0E43C}" type="pres">
      <dgm:prSet presAssocID="{18DEFAFD-DCBF-410C-89FE-3941AA0D319A}" presName="rootComposite" presStyleCnt="0"/>
      <dgm:spPr/>
    </dgm:pt>
    <dgm:pt modelId="{FD37730F-6EB1-4B84-AFF4-2AAC0CF765A1}" type="pres">
      <dgm:prSet presAssocID="{18DEFAFD-DCBF-410C-89FE-3941AA0D319A}" presName="rootText" presStyleLbl="node3" presStyleIdx="10" presStyleCnt="19">
        <dgm:presLayoutVars>
          <dgm:chPref val="3"/>
        </dgm:presLayoutVars>
      </dgm:prSet>
      <dgm:spPr/>
    </dgm:pt>
    <dgm:pt modelId="{5BE87273-2C61-47CA-A77A-1FFD15DBBF85}" type="pres">
      <dgm:prSet presAssocID="{18DEFAFD-DCBF-410C-89FE-3941AA0D319A}" presName="rootConnector" presStyleLbl="node3" presStyleIdx="10" presStyleCnt="19"/>
      <dgm:spPr/>
    </dgm:pt>
    <dgm:pt modelId="{A78E63A4-9F58-4346-AFC5-36813BCA34F4}" type="pres">
      <dgm:prSet presAssocID="{18DEFAFD-DCBF-410C-89FE-3941AA0D319A}" presName="hierChild4" presStyleCnt="0"/>
      <dgm:spPr/>
    </dgm:pt>
    <dgm:pt modelId="{0FB26CD9-7C14-4953-8E9B-6932A5B6DBE7}" type="pres">
      <dgm:prSet presAssocID="{18DEFAFD-DCBF-410C-89FE-3941AA0D319A}" presName="hierChild5" presStyleCnt="0"/>
      <dgm:spPr/>
    </dgm:pt>
    <dgm:pt modelId="{D1EFB5C2-8055-476F-AC21-F694931BBA92}" type="pres">
      <dgm:prSet presAssocID="{4740B156-681D-4846-BB61-B9B358216D07}" presName="hierChild5" presStyleCnt="0"/>
      <dgm:spPr/>
    </dgm:pt>
    <dgm:pt modelId="{F3161950-9287-48CA-999C-ABD0789A1A0A}" type="pres">
      <dgm:prSet presAssocID="{3FEDC310-ECAD-4B4A-A226-267D83BE311D}" presName="Name37" presStyleLbl="parChTrans1D2" presStyleIdx="5" presStyleCnt="10"/>
      <dgm:spPr/>
    </dgm:pt>
    <dgm:pt modelId="{C3EE1439-CBE1-41F3-B860-FF1383B0C46B}" type="pres">
      <dgm:prSet presAssocID="{1C68F6F9-9BDA-4CBC-8596-043DF6AB1459}" presName="hierRoot2" presStyleCnt="0">
        <dgm:presLayoutVars>
          <dgm:hierBranch val="init"/>
        </dgm:presLayoutVars>
      </dgm:prSet>
      <dgm:spPr/>
    </dgm:pt>
    <dgm:pt modelId="{DA075B0E-4877-4581-9101-6D7A4C822BA7}" type="pres">
      <dgm:prSet presAssocID="{1C68F6F9-9BDA-4CBC-8596-043DF6AB1459}" presName="rootComposite" presStyleCnt="0"/>
      <dgm:spPr/>
    </dgm:pt>
    <dgm:pt modelId="{2950B600-13CD-4B10-84B4-1025199386BD}" type="pres">
      <dgm:prSet presAssocID="{1C68F6F9-9BDA-4CBC-8596-043DF6AB1459}" presName="rootText" presStyleLbl="node2" presStyleIdx="5" presStyleCnt="10">
        <dgm:presLayoutVars>
          <dgm:chPref val="3"/>
        </dgm:presLayoutVars>
      </dgm:prSet>
      <dgm:spPr/>
    </dgm:pt>
    <dgm:pt modelId="{5F7BFB6F-777D-4ECE-85AD-64EB3B2AD3E0}" type="pres">
      <dgm:prSet presAssocID="{1C68F6F9-9BDA-4CBC-8596-043DF6AB1459}" presName="rootConnector" presStyleLbl="node2" presStyleIdx="5" presStyleCnt="10"/>
      <dgm:spPr/>
    </dgm:pt>
    <dgm:pt modelId="{759B0357-1211-4534-B244-DC2836DDF44F}" type="pres">
      <dgm:prSet presAssocID="{1C68F6F9-9BDA-4CBC-8596-043DF6AB1459}" presName="hierChild4" presStyleCnt="0"/>
      <dgm:spPr/>
    </dgm:pt>
    <dgm:pt modelId="{0153189C-70B1-4BC8-AED4-3B5EFAFF3AA7}" type="pres">
      <dgm:prSet presAssocID="{F6FB1B3A-38A5-4EE4-84BA-3DCB897D8771}" presName="Name37" presStyleLbl="parChTrans1D3" presStyleIdx="11" presStyleCnt="19"/>
      <dgm:spPr/>
    </dgm:pt>
    <dgm:pt modelId="{C4E953B5-0E48-4C8F-BF3B-BC376E391093}" type="pres">
      <dgm:prSet presAssocID="{F2D6010A-42CF-4DF7-9996-1C4736149AD6}" presName="hierRoot2" presStyleCnt="0">
        <dgm:presLayoutVars>
          <dgm:hierBranch val="init"/>
        </dgm:presLayoutVars>
      </dgm:prSet>
      <dgm:spPr/>
    </dgm:pt>
    <dgm:pt modelId="{C5AD9E7A-88AE-46BE-BB8B-B5A9CA23CE2C}" type="pres">
      <dgm:prSet presAssocID="{F2D6010A-42CF-4DF7-9996-1C4736149AD6}" presName="rootComposite" presStyleCnt="0"/>
      <dgm:spPr/>
    </dgm:pt>
    <dgm:pt modelId="{2B596E80-26C1-46C4-B756-361E0638CAB2}" type="pres">
      <dgm:prSet presAssocID="{F2D6010A-42CF-4DF7-9996-1C4736149AD6}" presName="rootText" presStyleLbl="node3" presStyleIdx="11" presStyleCnt="19" custScaleX="108106">
        <dgm:presLayoutVars>
          <dgm:chPref val="3"/>
        </dgm:presLayoutVars>
      </dgm:prSet>
      <dgm:spPr/>
    </dgm:pt>
    <dgm:pt modelId="{00997A26-A665-44F6-B785-839E25C58659}" type="pres">
      <dgm:prSet presAssocID="{F2D6010A-42CF-4DF7-9996-1C4736149AD6}" presName="rootConnector" presStyleLbl="node3" presStyleIdx="11" presStyleCnt="19"/>
      <dgm:spPr/>
    </dgm:pt>
    <dgm:pt modelId="{CBC8F44A-81D8-43FE-89CA-759BA8182015}" type="pres">
      <dgm:prSet presAssocID="{F2D6010A-42CF-4DF7-9996-1C4736149AD6}" presName="hierChild4" presStyleCnt="0"/>
      <dgm:spPr/>
    </dgm:pt>
    <dgm:pt modelId="{A19A981D-55D5-47ED-83E6-C9ADC953E588}" type="pres">
      <dgm:prSet presAssocID="{F2D6010A-42CF-4DF7-9996-1C4736149AD6}" presName="hierChild5" presStyleCnt="0"/>
      <dgm:spPr/>
    </dgm:pt>
    <dgm:pt modelId="{4F928007-2A75-4003-ACA2-8B49898D3768}" type="pres">
      <dgm:prSet presAssocID="{C19CA093-3718-4ED4-BF94-5084DB82A2D3}" presName="Name37" presStyleLbl="parChTrans1D3" presStyleIdx="12" presStyleCnt="19"/>
      <dgm:spPr/>
    </dgm:pt>
    <dgm:pt modelId="{49D5448F-A437-432F-8CD5-1D834105001B}" type="pres">
      <dgm:prSet presAssocID="{3B0908F0-B635-410B-BDE6-7183E4FF3949}" presName="hierRoot2" presStyleCnt="0">
        <dgm:presLayoutVars>
          <dgm:hierBranch val="init"/>
        </dgm:presLayoutVars>
      </dgm:prSet>
      <dgm:spPr/>
    </dgm:pt>
    <dgm:pt modelId="{DF388997-8046-4958-B884-A6908DF922FB}" type="pres">
      <dgm:prSet presAssocID="{3B0908F0-B635-410B-BDE6-7183E4FF3949}" presName="rootComposite" presStyleCnt="0"/>
      <dgm:spPr/>
    </dgm:pt>
    <dgm:pt modelId="{B399F43A-911E-4DD4-8E9E-9F1E9E4FB077}" type="pres">
      <dgm:prSet presAssocID="{3B0908F0-B635-410B-BDE6-7183E4FF3949}" presName="rootText" presStyleLbl="node3" presStyleIdx="12" presStyleCnt="19">
        <dgm:presLayoutVars>
          <dgm:chPref val="3"/>
        </dgm:presLayoutVars>
      </dgm:prSet>
      <dgm:spPr/>
    </dgm:pt>
    <dgm:pt modelId="{DC2C9F8A-AEF4-43BB-82E0-E0040CAC9BF4}" type="pres">
      <dgm:prSet presAssocID="{3B0908F0-B635-410B-BDE6-7183E4FF3949}" presName="rootConnector" presStyleLbl="node3" presStyleIdx="12" presStyleCnt="19"/>
      <dgm:spPr/>
    </dgm:pt>
    <dgm:pt modelId="{4052A0A9-571D-49AE-B7BE-774BC19E6E8C}" type="pres">
      <dgm:prSet presAssocID="{3B0908F0-B635-410B-BDE6-7183E4FF3949}" presName="hierChild4" presStyleCnt="0"/>
      <dgm:spPr/>
    </dgm:pt>
    <dgm:pt modelId="{A2C1A957-719C-434C-A850-0C8CBD35763A}" type="pres">
      <dgm:prSet presAssocID="{3B0908F0-B635-410B-BDE6-7183E4FF3949}" presName="hierChild5" presStyleCnt="0"/>
      <dgm:spPr/>
    </dgm:pt>
    <dgm:pt modelId="{0A46A0D3-1A8D-4459-9642-EB50998F847E}" type="pres">
      <dgm:prSet presAssocID="{1C68F6F9-9BDA-4CBC-8596-043DF6AB1459}" presName="hierChild5" presStyleCnt="0"/>
      <dgm:spPr/>
    </dgm:pt>
    <dgm:pt modelId="{7570B571-B1C6-4838-8D79-FEC137027DC9}" type="pres">
      <dgm:prSet presAssocID="{10967D3B-64E2-4FF8-85C0-FCBEF64C3066}" presName="Name37" presStyleLbl="parChTrans1D2" presStyleIdx="6" presStyleCnt="10"/>
      <dgm:spPr/>
    </dgm:pt>
    <dgm:pt modelId="{35CEDFB9-70C8-4D2F-88E8-6EC4538B3002}" type="pres">
      <dgm:prSet presAssocID="{6EE6640C-8401-4C77-800F-B0EBE96C7363}" presName="hierRoot2" presStyleCnt="0">
        <dgm:presLayoutVars>
          <dgm:hierBranch val="init"/>
        </dgm:presLayoutVars>
      </dgm:prSet>
      <dgm:spPr/>
    </dgm:pt>
    <dgm:pt modelId="{AC37B66E-113B-4A96-8062-9FDA99BDF620}" type="pres">
      <dgm:prSet presAssocID="{6EE6640C-8401-4C77-800F-B0EBE96C7363}" presName="rootComposite" presStyleCnt="0"/>
      <dgm:spPr/>
    </dgm:pt>
    <dgm:pt modelId="{DA485611-3D97-4595-8790-8194F8D9CA73}" type="pres">
      <dgm:prSet presAssocID="{6EE6640C-8401-4C77-800F-B0EBE96C7363}" presName="rootText" presStyleLbl="node2" presStyleIdx="6" presStyleCnt="10">
        <dgm:presLayoutVars>
          <dgm:chPref val="3"/>
        </dgm:presLayoutVars>
      </dgm:prSet>
      <dgm:spPr/>
    </dgm:pt>
    <dgm:pt modelId="{C14D0518-EA13-48CF-AD84-03B74ED54B83}" type="pres">
      <dgm:prSet presAssocID="{6EE6640C-8401-4C77-800F-B0EBE96C7363}" presName="rootConnector" presStyleLbl="node2" presStyleIdx="6" presStyleCnt="10"/>
      <dgm:spPr/>
    </dgm:pt>
    <dgm:pt modelId="{DF9C1474-53E2-41A5-8D48-7AD3F56F83C1}" type="pres">
      <dgm:prSet presAssocID="{6EE6640C-8401-4C77-800F-B0EBE96C7363}" presName="hierChild4" presStyleCnt="0"/>
      <dgm:spPr/>
    </dgm:pt>
    <dgm:pt modelId="{96708CF7-EB6D-4F63-A7FB-036922B5E8CC}" type="pres">
      <dgm:prSet presAssocID="{6EE6640C-8401-4C77-800F-B0EBE96C7363}" presName="hierChild5" presStyleCnt="0"/>
      <dgm:spPr/>
    </dgm:pt>
    <dgm:pt modelId="{0F29820D-32D7-4A3E-851B-48A2B79F02DD}" type="pres">
      <dgm:prSet presAssocID="{B56A2532-8017-4E95-B411-C7AB7C190D21}" presName="Name37" presStyleLbl="parChTrans1D2" presStyleIdx="7" presStyleCnt="10"/>
      <dgm:spPr/>
    </dgm:pt>
    <dgm:pt modelId="{30ABE9C3-1B79-42A6-8F34-C2C849FF3F79}" type="pres">
      <dgm:prSet presAssocID="{A562D9D9-AA63-4F90-8C7C-695B44D07ADD}" presName="hierRoot2" presStyleCnt="0">
        <dgm:presLayoutVars>
          <dgm:hierBranch val="init"/>
        </dgm:presLayoutVars>
      </dgm:prSet>
      <dgm:spPr/>
    </dgm:pt>
    <dgm:pt modelId="{CE585C5F-DD89-4EF4-9D30-32C31EB9924A}" type="pres">
      <dgm:prSet presAssocID="{A562D9D9-AA63-4F90-8C7C-695B44D07ADD}" presName="rootComposite" presStyleCnt="0"/>
      <dgm:spPr/>
    </dgm:pt>
    <dgm:pt modelId="{03F23E97-6E92-4C2E-B204-6BD413A0229A}" type="pres">
      <dgm:prSet presAssocID="{A562D9D9-AA63-4F90-8C7C-695B44D07ADD}" presName="rootText" presStyleLbl="node2" presStyleIdx="7" presStyleCnt="10" custScaleX="124910">
        <dgm:presLayoutVars>
          <dgm:chPref val="3"/>
        </dgm:presLayoutVars>
      </dgm:prSet>
      <dgm:spPr/>
    </dgm:pt>
    <dgm:pt modelId="{41C4FD89-40C7-46E7-A642-3A275DE96CA5}" type="pres">
      <dgm:prSet presAssocID="{A562D9D9-AA63-4F90-8C7C-695B44D07ADD}" presName="rootConnector" presStyleLbl="node2" presStyleIdx="7" presStyleCnt="10"/>
      <dgm:spPr/>
    </dgm:pt>
    <dgm:pt modelId="{6E0F01E6-1CF4-492A-B392-A33A3DA84D44}" type="pres">
      <dgm:prSet presAssocID="{A562D9D9-AA63-4F90-8C7C-695B44D07ADD}" presName="hierChild4" presStyleCnt="0"/>
      <dgm:spPr/>
    </dgm:pt>
    <dgm:pt modelId="{700282E4-7CE6-4422-8F8D-8FDB14739D11}" type="pres">
      <dgm:prSet presAssocID="{21D18DF4-D650-4BBF-88AE-1FB20EFB8BEA}" presName="Name37" presStyleLbl="parChTrans1D3" presStyleIdx="13" presStyleCnt="19"/>
      <dgm:spPr/>
    </dgm:pt>
    <dgm:pt modelId="{A7B942E3-83B2-4DFF-9005-B1B97AA801B3}" type="pres">
      <dgm:prSet presAssocID="{10CFAE82-0066-4812-A315-6E6E56B52473}" presName="hierRoot2" presStyleCnt="0">
        <dgm:presLayoutVars>
          <dgm:hierBranch val="init"/>
        </dgm:presLayoutVars>
      </dgm:prSet>
      <dgm:spPr/>
    </dgm:pt>
    <dgm:pt modelId="{857A514E-55F4-48A1-8EE5-94B4570CB4E9}" type="pres">
      <dgm:prSet presAssocID="{10CFAE82-0066-4812-A315-6E6E56B52473}" presName="rootComposite" presStyleCnt="0"/>
      <dgm:spPr/>
    </dgm:pt>
    <dgm:pt modelId="{84D9BE1F-4C27-44FB-BF6C-66CC301F978B}" type="pres">
      <dgm:prSet presAssocID="{10CFAE82-0066-4812-A315-6E6E56B52473}" presName="rootText" presStyleLbl="node3" presStyleIdx="13" presStyleCnt="19">
        <dgm:presLayoutVars>
          <dgm:chPref val="3"/>
        </dgm:presLayoutVars>
      </dgm:prSet>
      <dgm:spPr/>
    </dgm:pt>
    <dgm:pt modelId="{3E4A195F-0B35-42A6-93B5-74F5FDF19710}" type="pres">
      <dgm:prSet presAssocID="{10CFAE82-0066-4812-A315-6E6E56B52473}" presName="rootConnector" presStyleLbl="node3" presStyleIdx="13" presStyleCnt="19"/>
      <dgm:spPr/>
    </dgm:pt>
    <dgm:pt modelId="{47B1ABCD-D272-460D-8783-90CC4E20683B}" type="pres">
      <dgm:prSet presAssocID="{10CFAE82-0066-4812-A315-6E6E56B52473}" presName="hierChild4" presStyleCnt="0"/>
      <dgm:spPr/>
    </dgm:pt>
    <dgm:pt modelId="{53D30C6B-AB3F-4D92-8983-9C87F37410BB}" type="pres">
      <dgm:prSet presAssocID="{10CFAE82-0066-4812-A315-6E6E56B52473}" presName="hierChild5" presStyleCnt="0"/>
      <dgm:spPr/>
    </dgm:pt>
    <dgm:pt modelId="{462BF778-6310-4BD0-92D2-5B7B31D1CECD}" type="pres">
      <dgm:prSet presAssocID="{051D6E19-4BAC-49DD-8825-CAD4068C09DE}" presName="Name37" presStyleLbl="parChTrans1D3" presStyleIdx="14" presStyleCnt="19"/>
      <dgm:spPr/>
    </dgm:pt>
    <dgm:pt modelId="{60B35536-FF3C-4D33-A6F5-DEF8BBCF08CD}" type="pres">
      <dgm:prSet presAssocID="{6B7612AB-604B-4B08-853B-7A6A75F446C0}" presName="hierRoot2" presStyleCnt="0">
        <dgm:presLayoutVars>
          <dgm:hierBranch val="init"/>
        </dgm:presLayoutVars>
      </dgm:prSet>
      <dgm:spPr/>
    </dgm:pt>
    <dgm:pt modelId="{F5948D4F-2B75-4B82-A122-7ACC9657CF10}" type="pres">
      <dgm:prSet presAssocID="{6B7612AB-604B-4B08-853B-7A6A75F446C0}" presName="rootComposite" presStyleCnt="0"/>
      <dgm:spPr/>
    </dgm:pt>
    <dgm:pt modelId="{2BB009FC-3C9B-4A58-8FD2-938780481D59}" type="pres">
      <dgm:prSet presAssocID="{6B7612AB-604B-4B08-853B-7A6A75F446C0}" presName="rootText" presStyleLbl="node3" presStyleIdx="14" presStyleCnt="19">
        <dgm:presLayoutVars>
          <dgm:chPref val="3"/>
        </dgm:presLayoutVars>
      </dgm:prSet>
      <dgm:spPr/>
    </dgm:pt>
    <dgm:pt modelId="{D5836F33-1194-486C-BB59-CF117BBE720B}" type="pres">
      <dgm:prSet presAssocID="{6B7612AB-604B-4B08-853B-7A6A75F446C0}" presName="rootConnector" presStyleLbl="node3" presStyleIdx="14" presStyleCnt="19"/>
      <dgm:spPr/>
    </dgm:pt>
    <dgm:pt modelId="{A32A0E8D-2CE7-4388-A489-65CA2DD4D80E}" type="pres">
      <dgm:prSet presAssocID="{6B7612AB-604B-4B08-853B-7A6A75F446C0}" presName="hierChild4" presStyleCnt="0"/>
      <dgm:spPr/>
    </dgm:pt>
    <dgm:pt modelId="{D8A30739-8381-4CDF-B877-90E3413F328F}" type="pres">
      <dgm:prSet presAssocID="{6B7612AB-604B-4B08-853B-7A6A75F446C0}" presName="hierChild5" presStyleCnt="0"/>
      <dgm:spPr/>
    </dgm:pt>
    <dgm:pt modelId="{D367F722-C457-4981-B237-5C7452126312}" type="pres">
      <dgm:prSet presAssocID="{A562D9D9-AA63-4F90-8C7C-695B44D07ADD}" presName="hierChild5" presStyleCnt="0"/>
      <dgm:spPr/>
    </dgm:pt>
    <dgm:pt modelId="{1E610A86-F6C9-4ECF-8729-3AD84C88A49E}" type="pres">
      <dgm:prSet presAssocID="{648FEC7B-A823-445C-96B4-9FFF3F7A7EEB}" presName="Name37" presStyleLbl="parChTrans1D2" presStyleIdx="8" presStyleCnt="10"/>
      <dgm:spPr/>
    </dgm:pt>
    <dgm:pt modelId="{B54727F1-690B-4BB4-91B2-64A40B7040BF}" type="pres">
      <dgm:prSet presAssocID="{DCF55EB7-DBCF-4D07-9B77-56E461F9EF2B}" presName="hierRoot2" presStyleCnt="0">
        <dgm:presLayoutVars>
          <dgm:hierBranch val="init"/>
        </dgm:presLayoutVars>
      </dgm:prSet>
      <dgm:spPr/>
    </dgm:pt>
    <dgm:pt modelId="{8B0DC4E8-1F5F-4E73-BCDB-23B70694494B}" type="pres">
      <dgm:prSet presAssocID="{DCF55EB7-DBCF-4D07-9B77-56E461F9EF2B}" presName="rootComposite" presStyleCnt="0"/>
      <dgm:spPr/>
    </dgm:pt>
    <dgm:pt modelId="{D9081C39-4A43-4F5A-A9AC-71F8ED04A459}" type="pres">
      <dgm:prSet presAssocID="{DCF55EB7-DBCF-4D07-9B77-56E461F9EF2B}" presName="rootText" presStyleLbl="node2" presStyleIdx="8" presStyleCnt="10">
        <dgm:presLayoutVars>
          <dgm:chPref val="3"/>
        </dgm:presLayoutVars>
      </dgm:prSet>
      <dgm:spPr/>
    </dgm:pt>
    <dgm:pt modelId="{4089FDC8-1EFC-4E3B-A9BC-8D1EB9FDD7EC}" type="pres">
      <dgm:prSet presAssocID="{DCF55EB7-DBCF-4D07-9B77-56E461F9EF2B}" presName="rootConnector" presStyleLbl="node2" presStyleIdx="8" presStyleCnt="10"/>
      <dgm:spPr/>
    </dgm:pt>
    <dgm:pt modelId="{6EB4D893-8FAC-4D61-8EAA-E664DF56F67F}" type="pres">
      <dgm:prSet presAssocID="{DCF55EB7-DBCF-4D07-9B77-56E461F9EF2B}" presName="hierChild4" presStyleCnt="0"/>
      <dgm:spPr/>
    </dgm:pt>
    <dgm:pt modelId="{BA46C17A-BFFA-44A1-A417-7C27A4582C9A}" type="pres">
      <dgm:prSet presAssocID="{DCF55EB7-DBCF-4D07-9B77-56E461F9EF2B}" presName="hierChild5" presStyleCnt="0"/>
      <dgm:spPr/>
    </dgm:pt>
    <dgm:pt modelId="{DB5181C3-251E-47B9-958B-48AA832CFFD8}" type="pres">
      <dgm:prSet presAssocID="{2DCFA002-1A3F-4ED3-A1D4-DB9B7A8793A0}" presName="Name37" presStyleLbl="parChTrans1D2" presStyleIdx="9" presStyleCnt="10"/>
      <dgm:spPr/>
    </dgm:pt>
    <dgm:pt modelId="{EC0F3293-82B0-437A-9A1D-A79B0D2D34D0}" type="pres">
      <dgm:prSet presAssocID="{0E90254F-4614-49F8-8C17-AB55D1A5B311}" presName="hierRoot2" presStyleCnt="0">
        <dgm:presLayoutVars>
          <dgm:hierBranch val="init"/>
        </dgm:presLayoutVars>
      </dgm:prSet>
      <dgm:spPr/>
    </dgm:pt>
    <dgm:pt modelId="{02CFC22D-F1BD-4233-A7D6-6891C61D6599}" type="pres">
      <dgm:prSet presAssocID="{0E90254F-4614-49F8-8C17-AB55D1A5B311}" presName="rootComposite" presStyleCnt="0"/>
      <dgm:spPr/>
    </dgm:pt>
    <dgm:pt modelId="{B96A516B-DBB0-415C-A35C-4FC7EE9952A7}" type="pres">
      <dgm:prSet presAssocID="{0E90254F-4614-49F8-8C17-AB55D1A5B311}" presName="rootText" presStyleLbl="node2" presStyleIdx="9" presStyleCnt="10" custScaleX="125739">
        <dgm:presLayoutVars>
          <dgm:chPref val="3"/>
        </dgm:presLayoutVars>
      </dgm:prSet>
      <dgm:spPr/>
    </dgm:pt>
    <dgm:pt modelId="{7DBE7039-79B8-43FC-9311-B537301116F4}" type="pres">
      <dgm:prSet presAssocID="{0E90254F-4614-49F8-8C17-AB55D1A5B311}" presName="rootConnector" presStyleLbl="node2" presStyleIdx="9" presStyleCnt="10"/>
      <dgm:spPr/>
    </dgm:pt>
    <dgm:pt modelId="{A952BD06-F677-41D0-A386-2879ECB3CB9F}" type="pres">
      <dgm:prSet presAssocID="{0E90254F-4614-49F8-8C17-AB55D1A5B311}" presName="hierChild4" presStyleCnt="0"/>
      <dgm:spPr/>
    </dgm:pt>
    <dgm:pt modelId="{622C95C2-A443-45CE-86B7-92083983B8D0}" type="pres">
      <dgm:prSet presAssocID="{26D438C5-2455-4BEE-9BCA-74500148B2FC}" presName="Name37" presStyleLbl="parChTrans1D3" presStyleIdx="15" presStyleCnt="19"/>
      <dgm:spPr/>
    </dgm:pt>
    <dgm:pt modelId="{6160C7FB-7859-40B0-AC36-1E4A302AC035}" type="pres">
      <dgm:prSet presAssocID="{11C07F99-0A44-4612-A674-35DDA761E712}" presName="hierRoot2" presStyleCnt="0">
        <dgm:presLayoutVars>
          <dgm:hierBranch val="init"/>
        </dgm:presLayoutVars>
      </dgm:prSet>
      <dgm:spPr/>
    </dgm:pt>
    <dgm:pt modelId="{C20AEBE8-582D-4FC6-9FB1-EC25DBD72AAD}" type="pres">
      <dgm:prSet presAssocID="{11C07F99-0A44-4612-A674-35DDA761E712}" presName="rootComposite" presStyleCnt="0"/>
      <dgm:spPr/>
    </dgm:pt>
    <dgm:pt modelId="{B6D8ECEF-0F94-40F7-AC24-7094B5954819}" type="pres">
      <dgm:prSet presAssocID="{11C07F99-0A44-4612-A674-35DDA761E712}" presName="rootText" presStyleLbl="node3" presStyleIdx="15" presStyleCnt="19">
        <dgm:presLayoutVars>
          <dgm:chPref val="3"/>
        </dgm:presLayoutVars>
      </dgm:prSet>
      <dgm:spPr/>
    </dgm:pt>
    <dgm:pt modelId="{487B2366-7E22-4500-BECD-31688B96EDD8}" type="pres">
      <dgm:prSet presAssocID="{11C07F99-0A44-4612-A674-35DDA761E712}" presName="rootConnector" presStyleLbl="node3" presStyleIdx="15" presStyleCnt="19"/>
      <dgm:spPr/>
    </dgm:pt>
    <dgm:pt modelId="{B42ADE93-DCFE-4251-B135-7A67AB15BCB8}" type="pres">
      <dgm:prSet presAssocID="{11C07F99-0A44-4612-A674-35DDA761E712}" presName="hierChild4" presStyleCnt="0"/>
      <dgm:spPr/>
    </dgm:pt>
    <dgm:pt modelId="{3D9D19D4-BBBC-4C77-AB47-85814D86F980}" type="pres">
      <dgm:prSet presAssocID="{11C07F99-0A44-4612-A674-35DDA761E712}" presName="hierChild5" presStyleCnt="0"/>
      <dgm:spPr/>
    </dgm:pt>
    <dgm:pt modelId="{A1390E3F-235A-43AF-9596-79938887355D}" type="pres">
      <dgm:prSet presAssocID="{FAC90D3C-2DF7-4F6D-AD89-115F64930CF5}" presName="Name37" presStyleLbl="parChTrans1D3" presStyleIdx="16" presStyleCnt="19"/>
      <dgm:spPr/>
    </dgm:pt>
    <dgm:pt modelId="{24771A70-3556-4A57-A712-15DD748FE208}" type="pres">
      <dgm:prSet presAssocID="{AF50BC1D-1804-4665-A087-C58DA641831F}" presName="hierRoot2" presStyleCnt="0">
        <dgm:presLayoutVars>
          <dgm:hierBranch val="init"/>
        </dgm:presLayoutVars>
      </dgm:prSet>
      <dgm:spPr/>
    </dgm:pt>
    <dgm:pt modelId="{B1AF93AE-FA74-4397-8E74-91F723789600}" type="pres">
      <dgm:prSet presAssocID="{AF50BC1D-1804-4665-A087-C58DA641831F}" presName="rootComposite" presStyleCnt="0"/>
      <dgm:spPr/>
    </dgm:pt>
    <dgm:pt modelId="{68D6F7BF-CC54-4DDE-BF1C-FF3F3379D79E}" type="pres">
      <dgm:prSet presAssocID="{AF50BC1D-1804-4665-A087-C58DA641831F}" presName="rootText" presStyleLbl="node3" presStyleIdx="16" presStyleCnt="19" custScaleX="122006">
        <dgm:presLayoutVars>
          <dgm:chPref val="3"/>
        </dgm:presLayoutVars>
      </dgm:prSet>
      <dgm:spPr/>
    </dgm:pt>
    <dgm:pt modelId="{F40295A1-F8BE-4C27-80B9-8F569B9892F3}" type="pres">
      <dgm:prSet presAssocID="{AF50BC1D-1804-4665-A087-C58DA641831F}" presName="rootConnector" presStyleLbl="node3" presStyleIdx="16" presStyleCnt="19"/>
      <dgm:spPr/>
    </dgm:pt>
    <dgm:pt modelId="{A1641322-75B1-442D-AAC1-612D605A686F}" type="pres">
      <dgm:prSet presAssocID="{AF50BC1D-1804-4665-A087-C58DA641831F}" presName="hierChild4" presStyleCnt="0"/>
      <dgm:spPr/>
    </dgm:pt>
    <dgm:pt modelId="{EFF62289-E52E-498F-AD8D-CA2FBE8BE34A}" type="pres">
      <dgm:prSet presAssocID="{AF50BC1D-1804-4665-A087-C58DA641831F}" presName="hierChild5" presStyleCnt="0"/>
      <dgm:spPr/>
    </dgm:pt>
    <dgm:pt modelId="{56CD7751-682E-4E76-8389-F473FA0138DA}" type="pres">
      <dgm:prSet presAssocID="{997A8E0F-64A3-4FA7-9695-2409E4676ABC}" presName="Name37" presStyleLbl="parChTrans1D3" presStyleIdx="17" presStyleCnt="19"/>
      <dgm:spPr/>
    </dgm:pt>
    <dgm:pt modelId="{7815E642-214C-4C37-9D31-B755315B5E5C}" type="pres">
      <dgm:prSet presAssocID="{C0867050-70EA-430C-8C4C-8182B56A2E15}" presName="hierRoot2" presStyleCnt="0">
        <dgm:presLayoutVars>
          <dgm:hierBranch val="init"/>
        </dgm:presLayoutVars>
      </dgm:prSet>
      <dgm:spPr/>
    </dgm:pt>
    <dgm:pt modelId="{773F0CA3-66B9-440E-91C1-E6EA8FA13CC2}" type="pres">
      <dgm:prSet presAssocID="{C0867050-70EA-430C-8C4C-8182B56A2E15}" presName="rootComposite" presStyleCnt="0"/>
      <dgm:spPr/>
    </dgm:pt>
    <dgm:pt modelId="{29F2D4A6-753B-47BD-87D1-C98976D55AF8}" type="pres">
      <dgm:prSet presAssocID="{C0867050-70EA-430C-8C4C-8182B56A2E15}" presName="rootText" presStyleLbl="node3" presStyleIdx="17" presStyleCnt="19">
        <dgm:presLayoutVars>
          <dgm:chPref val="3"/>
        </dgm:presLayoutVars>
      </dgm:prSet>
      <dgm:spPr/>
    </dgm:pt>
    <dgm:pt modelId="{991B1927-BE01-4310-B08F-6CA092D7B9FF}" type="pres">
      <dgm:prSet presAssocID="{C0867050-70EA-430C-8C4C-8182B56A2E15}" presName="rootConnector" presStyleLbl="node3" presStyleIdx="17" presStyleCnt="19"/>
      <dgm:spPr/>
    </dgm:pt>
    <dgm:pt modelId="{01464A94-16DC-49DD-B3FF-41594720D41A}" type="pres">
      <dgm:prSet presAssocID="{C0867050-70EA-430C-8C4C-8182B56A2E15}" presName="hierChild4" presStyleCnt="0"/>
      <dgm:spPr/>
    </dgm:pt>
    <dgm:pt modelId="{C372F5D1-2C75-4C24-B447-0D0BC4910C50}" type="pres">
      <dgm:prSet presAssocID="{C0867050-70EA-430C-8C4C-8182B56A2E15}" presName="hierChild5" presStyleCnt="0"/>
      <dgm:spPr/>
    </dgm:pt>
    <dgm:pt modelId="{A00B0C08-A1F0-4B60-BED1-C95C83AF2754}" type="pres">
      <dgm:prSet presAssocID="{76798E61-AA8B-423F-8FF2-6B790696268A}" presName="Name37" presStyleLbl="parChTrans1D3" presStyleIdx="18" presStyleCnt="19"/>
      <dgm:spPr/>
    </dgm:pt>
    <dgm:pt modelId="{D51A4933-7595-4D54-A579-9D251C99AB5D}" type="pres">
      <dgm:prSet presAssocID="{0C75D3CA-C336-4AB7-864F-73FC08984F05}" presName="hierRoot2" presStyleCnt="0">
        <dgm:presLayoutVars>
          <dgm:hierBranch val="init"/>
        </dgm:presLayoutVars>
      </dgm:prSet>
      <dgm:spPr/>
    </dgm:pt>
    <dgm:pt modelId="{C12ED901-67F9-46BF-8764-C5FD124CD24B}" type="pres">
      <dgm:prSet presAssocID="{0C75D3CA-C336-4AB7-864F-73FC08984F05}" presName="rootComposite" presStyleCnt="0"/>
      <dgm:spPr/>
    </dgm:pt>
    <dgm:pt modelId="{4145F777-3032-4244-9FC4-3CE3D3BFC0DA}" type="pres">
      <dgm:prSet presAssocID="{0C75D3CA-C336-4AB7-864F-73FC08984F05}" presName="rootText" presStyleLbl="node3" presStyleIdx="18" presStyleCnt="19">
        <dgm:presLayoutVars>
          <dgm:chPref val="3"/>
        </dgm:presLayoutVars>
      </dgm:prSet>
      <dgm:spPr/>
    </dgm:pt>
    <dgm:pt modelId="{8185E115-888E-4596-86A9-E901044E2726}" type="pres">
      <dgm:prSet presAssocID="{0C75D3CA-C336-4AB7-864F-73FC08984F05}" presName="rootConnector" presStyleLbl="node3" presStyleIdx="18" presStyleCnt="19"/>
      <dgm:spPr/>
    </dgm:pt>
    <dgm:pt modelId="{9A86160B-18C1-4375-A2A5-A8FB834EC636}" type="pres">
      <dgm:prSet presAssocID="{0C75D3CA-C336-4AB7-864F-73FC08984F05}" presName="hierChild4" presStyleCnt="0"/>
      <dgm:spPr/>
    </dgm:pt>
    <dgm:pt modelId="{B4192D86-7D9B-46D4-B450-A3ACE9153D69}" type="pres">
      <dgm:prSet presAssocID="{0C75D3CA-C336-4AB7-864F-73FC08984F05}" presName="hierChild5" presStyleCnt="0"/>
      <dgm:spPr/>
    </dgm:pt>
    <dgm:pt modelId="{FE123315-9AA5-415C-ADF3-7CE5E7B1A012}" type="pres">
      <dgm:prSet presAssocID="{0E90254F-4614-49F8-8C17-AB55D1A5B311}" presName="hierChild5" presStyleCnt="0"/>
      <dgm:spPr/>
    </dgm:pt>
    <dgm:pt modelId="{9A4AA260-B0CF-4C95-BDC4-5276DA9E0EA8}" type="pres">
      <dgm:prSet presAssocID="{19599602-9E94-449B-AE02-46C30491E28C}" presName="hierChild3" presStyleCnt="0"/>
      <dgm:spPr/>
    </dgm:pt>
  </dgm:ptLst>
  <dgm:cxnLst>
    <dgm:cxn modelId="{29AA2700-EC4D-4C04-B066-617F3EB9AE92}" type="presOf" srcId="{0C75D3CA-C336-4AB7-864F-73FC08984F05}" destId="{8185E115-888E-4596-86A9-E901044E2726}" srcOrd="1" destOrd="0" presId="urn:microsoft.com/office/officeart/2005/8/layout/orgChart1"/>
    <dgm:cxn modelId="{E46CE402-9365-4BF0-A905-0A37A239C342}" type="presOf" srcId="{995EC129-4261-4372-A10D-27E32411EB2B}" destId="{DE619C9A-74DB-4287-9781-46178909993E}" srcOrd="1" destOrd="0" presId="urn:microsoft.com/office/officeart/2005/8/layout/orgChart1"/>
    <dgm:cxn modelId="{E8240404-1A64-4DE8-B3B7-D0EF3177E453}" srcId="{0E90254F-4614-49F8-8C17-AB55D1A5B311}" destId="{11C07F99-0A44-4612-A674-35DDA761E712}" srcOrd="0" destOrd="0" parTransId="{26D438C5-2455-4BEE-9BCA-74500148B2FC}" sibTransId="{2E556982-EC85-4507-B341-DACBDD50862B}"/>
    <dgm:cxn modelId="{8AB36104-3A15-47DC-9A55-C1E942A6026D}" type="presOf" srcId="{6EE6640C-8401-4C77-800F-B0EBE96C7363}" destId="{C14D0518-EA13-48CF-AD84-03B74ED54B83}" srcOrd="1" destOrd="0" presId="urn:microsoft.com/office/officeart/2005/8/layout/orgChart1"/>
    <dgm:cxn modelId="{9D526C04-283D-42EA-AE36-FF716A635754}" type="presOf" srcId="{FF362BC8-46F2-4680-AA0A-0025D2EE87DA}" destId="{133161FE-A74C-43C2-87A8-2443BA1CFDF7}" srcOrd="0" destOrd="0" presId="urn:microsoft.com/office/officeart/2005/8/layout/orgChart1"/>
    <dgm:cxn modelId="{6FBE8805-D281-448F-BB88-1036A4489054}" type="presOf" srcId="{C19CA093-3718-4ED4-BF94-5084DB82A2D3}" destId="{4F928007-2A75-4003-ACA2-8B49898D3768}" srcOrd="0" destOrd="0" presId="urn:microsoft.com/office/officeart/2005/8/layout/orgChart1"/>
    <dgm:cxn modelId="{EB889005-384A-468F-A438-BCA4BE21A4EE}" srcId="{6FD54DCC-0420-4B69-949E-C600DAC3EA80}" destId="{1A94D251-C1DF-49B7-B803-397CC4E374C8}" srcOrd="0" destOrd="0" parTransId="{83470605-D50B-47C5-85E0-6C97CC1DEF2D}" sibTransId="{4B83F8D2-E6F1-4C2F-B422-0FF1AFE48807}"/>
    <dgm:cxn modelId="{AFE97106-8BDB-4DEA-B628-3795D0CE173A}" type="presOf" srcId="{2AE83954-768D-4A0D-86AE-BFB5ADD5AD87}" destId="{26492946-17CA-4178-A79E-AD66C42A174F}" srcOrd="0" destOrd="0" presId="urn:microsoft.com/office/officeart/2005/8/layout/orgChart1"/>
    <dgm:cxn modelId="{7A3DEE06-EC52-4C55-86EB-D81786B99A6B}" srcId="{19599602-9E94-449B-AE02-46C30491E28C}" destId="{4740B156-681D-4846-BB61-B9B358216D07}" srcOrd="4" destOrd="0" parTransId="{BA06C46E-AADC-4E99-9696-EC489EE826F3}" sibTransId="{63359B0A-1F89-456B-9F0E-EF8161B748B9}"/>
    <dgm:cxn modelId="{CCAFEB07-85C2-4613-A24B-A506D0BEDD49}" srcId="{19599602-9E94-449B-AE02-46C30491E28C}" destId="{1C68F6F9-9BDA-4CBC-8596-043DF6AB1459}" srcOrd="5" destOrd="0" parTransId="{3FEDC310-ECAD-4B4A-A226-267D83BE311D}" sibTransId="{0F8C8F0F-FF31-4BE4-BFFC-417A7D9DFDB8}"/>
    <dgm:cxn modelId="{D0A4140D-979D-46A3-B823-039C87C06606}" type="presOf" srcId="{9EFAFD96-3601-4F17-BB82-DBBBA6C512D5}" destId="{25AFC441-C12B-414B-B6AD-1C64B5C0D9AB}" srcOrd="0" destOrd="0" presId="urn:microsoft.com/office/officeart/2005/8/layout/orgChart1"/>
    <dgm:cxn modelId="{6209F00F-132A-41E4-8A55-5AE7784AAF39}" srcId="{6FD54DCC-0420-4B69-949E-C600DAC3EA80}" destId="{ECF5F66B-E61B-49F5-9CB4-95962ED33FDD}" srcOrd="7" destOrd="0" parTransId="{136E8E3A-4DB0-418D-BB27-0A5058FCB247}" sibTransId="{B3C18A3C-08C9-4331-BBE1-588841C0A664}"/>
    <dgm:cxn modelId="{F21ACF12-4D00-4E30-AE82-C6E7C9C12928}" type="presOf" srcId="{19599602-9E94-449B-AE02-46C30491E28C}" destId="{1E24796C-D85F-4699-9AFE-4FB91E9FA72F}" srcOrd="1" destOrd="0" presId="urn:microsoft.com/office/officeart/2005/8/layout/orgChart1"/>
    <dgm:cxn modelId="{3DC33213-FC7D-4A81-81A5-C65306CB0179}" srcId="{19599602-9E94-449B-AE02-46C30491E28C}" destId="{DCF55EB7-DBCF-4D07-9B77-56E461F9EF2B}" srcOrd="8" destOrd="0" parTransId="{648FEC7B-A823-445C-96B4-9FFF3F7A7EEB}" sibTransId="{708842A2-4409-47D1-BF31-FB139189E22C}"/>
    <dgm:cxn modelId="{D72A0714-0774-4833-A5C6-74220012104A}" type="presOf" srcId="{F2D6010A-42CF-4DF7-9996-1C4736149AD6}" destId="{00997A26-A665-44F6-B785-839E25C58659}" srcOrd="1" destOrd="0" presId="urn:microsoft.com/office/officeart/2005/8/layout/orgChart1"/>
    <dgm:cxn modelId="{3051B715-D911-437B-BC30-E19AA093392A}" type="presOf" srcId="{6F5CF077-1342-46A1-93F1-68D7723F3F8C}" destId="{3DAD7FDE-2B26-462E-8AF5-5CA5184125D1}" srcOrd="0" destOrd="0" presId="urn:microsoft.com/office/officeart/2005/8/layout/orgChart1"/>
    <dgm:cxn modelId="{8570E817-2D7B-47C3-A44B-80CAE717823A}" type="presOf" srcId="{C09CE308-3806-42CA-85EF-4F0F1548DD65}" destId="{C1634C0B-CF52-4BD4-B2F3-F227C11EE98D}" srcOrd="1" destOrd="0" presId="urn:microsoft.com/office/officeart/2005/8/layout/orgChart1"/>
    <dgm:cxn modelId="{01B92319-24D7-433F-A3DC-153554A4BC5F}" srcId="{19599602-9E94-449B-AE02-46C30491E28C}" destId="{85895EF2-66FE-4807-9E38-3C5900DA57C1}" srcOrd="1" destOrd="0" parTransId="{668D6C7C-FAD9-44A0-A1A3-6CF9CC0C339C}" sibTransId="{510A32C3-CFAE-41E1-AEDE-7DA9DD65C723}"/>
    <dgm:cxn modelId="{D1F10D1C-125B-41BA-91B1-3CF773097766}" type="presOf" srcId="{C42B5982-FABF-46C6-896F-B85420D50753}" destId="{A4B12543-C9C8-41E0-A57A-3C612DD541EC}" srcOrd="0" destOrd="0" presId="urn:microsoft.com/office/officeart/2005/8/layout/orgChart1"/>
    <dgm:cxn modelId="{B5650D1D-824C-4AB3-9AC8-C6951D83E3F4}" type="presOf" srcId="{0E90254F-4614-49F8-8C17-AB55D1A5B311}" destId="{7DBE7039-79B8-43FC-9311-B537301116F4}" srcOrd="1" destOrd="0" presId="urn:microsoft.com/office/officeart/2005/8/layout/orgChart1"/>
    <dgm:cxn modelId="{51AA861E-4251-4D16-9046-8D25BF0B47A3}" type="presOf" srcId="{26D438C5-2455-4BEE-9BCA-74500148B2FC}" destId="{622C95C2-A443-45CE-86B7-92083983B8D0}" srcOrd="0" destOrd="0" presId="urn:microsoft.com/office/officeart/2005/8/layout/orgChart1"/>
    <dgm:cxn modelId="{96213526-EADA-4511-8231-718D4BDCF330}" srcId="{19599602-9E94-449B-AE02-46C30491E28C}" destId="{F1AA266E-FDC1-450B-A27C-AEF31329BFC7}" srcOrd="2" destOrd="0" parTransId="{85C2EBCE-F717-49A9-A925-5EDBFA79F7D6}" sibTransId="{39ACA6AE-DC15-414C-A5EE-D7350ADC1564}"/>
    <dgm:cxn modelId="{DCCCE329-6AA7-4413-9221-1C662D78174D}" type="presOf" srcId="{10967D3B-64E2-4FF8-85C0-FCBEF64C3066}" destId="{7570B571-B1C6-4838-8D79-FEC137027DC9}" srcOrd="0" destOrd="0" presId="urn:microsoft.com/office/officeart/2005/8/layout/orgChart1"/>
    <dgm:cxn modelId="{56FD962A-32CB-44FC-BA41-ACE0F7E9CE28}" srcId="{6FD54DCC-0420-4B69-949E-C600DAC3EA80}" destId="{FF362BC8-46F2-4680-AA0A-0025D2EE87DA}" srcOrd="4" destOrd="0" parTransId="{137BF34C-D000-48D9-82B0-F3D384688189}" sibTransId="{979A1C53-219D-4E30-A292-AEA02CC931A9}"/>
    <dgm:cxn modelId="{BB6B612D-4FEB-442A-B2A4-4579E0644EFB}" type="presOf" srcId="{F6D4ED51-6DBA-4647-BF28-B370E0AF08BA}" destId="{BA9B425D-D5F4-4AE3-B84A-B58EF52D7085}" srcOrd="0" destOrd="0" presId="urn:microsoft.com/office/officeart/2005/8/layout/orgChart1"/>
    <dgm:cxn modelId="{E078DA2D-16BE-4FB0-9A5F-FC5495B7CC66}" type="presOf" srcId="{1A94D251-C1DF-49B7-B803-397CC4E374C8}" destId="{16ACB414-A7D4-45FD-8318-42CE3569E77C}" srcOrd="0" destOrd="0" presId="urn:microsoft.com/office/officeart/2005/8/layout/orgChart1"/>
    <dgm:cxn modelId="{5D04E02D-60BC-4BEC-99EA-A03FF395EC07}" type="presOf" srcId="{2CB80E8D-6150-449B-8802-8EE03A8CFB40}" destId="{521E6221-1459-44E3-8DB0-915A2BAC3494}" srcOrd="0" destOrd="0" presId="urn:microsoft.com/office/officeart/2005/8/layout/orgChart1"/>
    <dgm:cxn modelId="{6AD0832E-D0E5-4DFA-A2C1-539A1049A92A}" srcId="{6FD54DCC-0420-4B69-949E-C600DAC3EA80}" destId="{D6D663EA-8C9E-4A6C-8696-EA6202B67EB8}" srcOrd="1" destOrd="0" parTransId="{C618F4B1-D56C-40B0-A9BB-A1AC22AA90C0}" sibTransId="{350208D2-B2AB-46F5-A396-E4E2016A900E}"/>
    <dgm:cxn modelId="{8DB9C82F-CE2F-4BFF-A9A0-371D7D9521E9}" srcId="{1C68F6F9-9BDA-4CBC-8596-043DF6AB1459}" destId="{3B0908F0-B635-410B-BDE6-7183E4FF3949}" srcOrd="1" destOrd="0" parTransId="{C19CA093-3718-4ED4-BF94-5084DB82A2D3}" sibTransId="{3D415AA3-2821-4EB8-9891-0877FD702923}"/>
    <dgm:cxn modelId="{054D3133-4E66-4388-A3BC-D0FB8472A84E}" type="presOf" srcId="{C0867050-70EA-430C-8C4C-8182B56A2E15}" destId="{991B1927-BE01-4310-B08F-6CA092D7B9FF}" srcOrd="1" destOrd="0" presId="urn:microsoft.com/office/officeart/2005/8/layout/orgChart1"/>
    <dgm:cxn modelId="{FA13D836-CE40-4DB6-875C-5777D7666400}" type="presOf" srcId="{85895EF2-66FE-4807-9E38-3C5900DA57C1}" destId="{2F2A9836-2816-4FA9-879F-7362F8909767}" srcOrd="1" destOrd="0" presId="urn:microsoft.com/office/officeart/2005/8/layout/orgChart1"/>
    <dgm:cxn modelId="{1628273C-98A7-4ADC-BFC7-1D00D60D7734}" type="presOf" srcId="{0C9B56CA-F11A-4ED6-BF2E-13494CA18D33}" destId="{0092E5EB-0D77-400F-8559-45FA62B60E22}" srcOrd="0" destOrd="0" presId="urn:microsoft.com/office/officeart/2005/8/layout/orgChart1"/>
    <dgm:cxn modelId="{2CADAC3D-5C28-4746-AF4D-2F9789A017BD}" type="presOf" srcId="{6FD54DCC-0420-4B69-949E-C600DAC3EA80}" destId="{C31AD852-F23E-4E9D-9FE0-18B1194F48B1}" srcOrd="1" destOrd="0" presId="urn:microsoft.com/office/officeart/2005/8/layout/orgChart1"/>
    <dgm:cxn modelId="{FE05DC3F-6EA0-4048-A854-2247489F9190}" type="presOf" srcId="{4740B156-681D-4846-BB61-B9B358216D07}" destId="{15819F6B-83C5-4BA1-9F08-B1AC2B91ACB9}" srcOrd="0" destOrd="0" presId="urn:microsoft.com/office/officeart/2005/8/layout/orgChart1"/>
    <dgm:cxn modelId="{6FCBE860-90C9-44BC-B407-9C25D7866BEA}" type="presOf" srcId="{A562D9D9-AA63-4F90-8C7C-695B44D07ADD}" destId="{03F23E97-6E92-4C2E-B204-6BD413A0229A}" srcOrd="0" destOrd="0" presId="urn:microsoft.com/office/officeart/2005/8/layout/orgChart1"/>
    <dgm:cxn modelId="{BBBEB462-0655-4503-AEBC-87420610C888}" type="presOf" srcId="{6898E052-FA2A-45F1-81B4-6A9D379A1D47}" destId="{651792E0-69EA-4965-A4EF-059B751E4CAD}" srcOrd="0" destOrd="0" presId="urn:microsoft.com/office/officeart/2005/8/layout/orgChart1"/>
    <dgm:cxn modelId="{CBF17D44-253C-4C25-8110-D137F1753B75}" type="presOf" srcId="{21D18DF4-D650-4BBF-88AE-1FB20EFB8BEA}" destId="{700282E4-7CE6-4422-8F8D-8FDB14739D11}" srcOrd="0" destOrd="0" presId="urn:microsoft.com/office/officeart/2005/8/layout/orgChart1"/>
    <dgm:cxn modelId="{3C4A0865-0546-412F-AD76-B8B776D498FD}" type="presOf" srcId="{DCF55EB7-DBCF-4D07-9B77-56E461F9EF2B}" destId="{4089FDC8-1EFC-4E3B-A9BC-8D1EB9FDD7EC}" srcOrd="1" destOrd="0" presId="urn:microsoft.com/office/officeart/2005/8/layout/orgChart1"/>
    <dgm:cxn modelId="{650C1A65-C2F3-4349-802F-2D8414DA9206}" type="presOf" srcId="{D6D663EA-8C9E-4A6C-8696-EA6202B67EB8}" destId="{175A72B6-B810-4DC5-8D03-E5367CAECA80}" srcOrd="0" destOrd="0" presId="urn:microsoft.com/office/officeart/2005/8/layout/orgChart1"/>
    <dgm:cxn modelId="{A6E2B465-C0F0-4A92-8458-E88063997926}" type="presOf" srcId="{AF50BC1D-1804-4665-A087-C58DA641831F}" destId="{F40295A1-F8BE-4C27-80B9-8F569B9892F3}" srcOrd="1" destOrd="0" presId="urn:microsoft.com/office/officeart/2005/8/layout/orgChart1"/>
    <dgm:cxn modelId="{B3AF1847-6CC2-4230-BF4F-12B6E5CDF1E1}" type="presOf" srcId="{C09CE308-3806-42CA-85EF-4F0F1548DD65}" destId="{2E16681F-265D-4E7A-9E80-2B1858636722}" srcOrd="0" destOrd="0" presId="urn:microsoft.com/office/officeart/2005/8/layout/orgChart1"/>
    <dgm:cxn modelId="{4BE9126A-73D1-44E5-AEEF-CC2E18A5BAB3}" type="presOf" srcId="{85C2EBCE-F717-49A9-A925-5EDBFA79F7D6}" destId="{423C02AB-E434-4B19-84C5-DD4797060CBB}" srcOrd="0" destOrd="0" presId="urn:microsoft.com/office/officeart/2005/8/layout/orgChart1"/>
    <dgm:cxn modelId="{DAE18F4E-E874-49A5-905F-E4DA1ABB760A}" srcId="{0E90254F-4614-49F8-8C17-AB55D1A5B311}" destId="{C0867050-70EA-430C-8C4C-8182B56A2E15}" srcOrd="2" destOrd="0" parTransId="{997A8E0F-64A3-4FA7-9695-2409E4676ABC}" sibTransId="{C6A11D8C-38EF-4036-B405-484E60179810}"/>
    <dgm:cxn modelId="{0F271050-FDA2-4F16-95B3-E0FBE9253564}" srcId="{19599602-9E94-449B-AE02-46C30491E28C}" destId="{2CB80E8D-6150-449B-8802-8EE03A8CFB40}" srcOrd="3" destOrd="0" parTransId="{0C9B56CA-F11A-4ED6-BF2E-13494CA18D33}" sibTransId="{F506B632-DFD0-41DB-A96A-1CAAB1F139EE}"/>
    <dgm:cxn modelId="{C4931156-B4FA-49BA-834C-709E9AE387A7}" srcId="{19599602-9E94-449B-AE02-46C30491E28C}" destId="{A562D9D9-AA63-4F90-8C7C-695B44D07ADD}" srcOrd="7" destOrd="0" parTransId="{B56A2532-8017-4E95-B411-C7AB7C190D21}" sibTransId="{68CA60AD-8A09-4C57-B350-60F4AD72D537}"/>
    <dgm:cxn modelId="{11A11276-44DF-48AA-B5C0-CBC6F9347F02}" type="presOf" srcId="{F6D4ED51-6DBA-4647-BF28-B370E0AF08BA}" destId="{D35B15D4-AC7B-415C-885D-20B0317AA415}" srcOrd="1" destOrd="0" presId="urn:microsoft.com/office/officeart/2005/8/layout/orgChart1"/>
    <dgm:cxn modelId="{9D3E6057-ADAD-40F5-895B-3558AF5853AF}" type="presOf" srcId="{3B0908F0-B635-410B-BDE6-7183E4FF3949}" destId="{DC2C9F8A-AEF4-43BB-82E0-E0040CAC9BF4}" srcOrd="1" destOrd="0" presId="urn:microsoft.com/office/officeart/2005/8/layout/orgChart1"/>
    <dgm:cxn modelId="{2D9E7358-CD53-464F-BECB-0023FF478CD0}" type="presOf" srcId="{ECF5F66B-E61B-49F5-9CB4-95962ED33FDD}" destId="{981B23AF-BC39-449D-8DE5-A13C3DBD91C4}" srcOrd="1" destOrd="0" presId="urn:microsoft.com/office/officeart/2005/8/layout/orgChart1"/>
    <dgm:cxn modelId="{1019E958-3FFA-4F12-BF0B-257C5AEDE088}" type="presOf" srcId="{10CFAE82-0066-4812-A315-6E6E56B52473}" destId="{3E4A195F-0B35-42A6-93B5-74F5FDF19710}" srcOrd="1" destOrd="0" presId="urn:microsoft.com/office/officeart/2005/8/layout/orgChart1"/>
    <dgm:cxn modelId="{3EB9B979-BE06-473A-A66F-627B456A08BB}" type="presOf" srcId="{BA06C46E-AADC-4E99-9696-EC489EE826F3}" destId="{173590C5-B10F-497D-AB5A-3E45F811A8BB}" srcOrd="0" destOrd="0" presId="urn:microsoft.com/office/officeart/2005/8/layout/orgChart1"/>
    <dgm:cxn modelId="{8D04A27B-6FDC-4A25-ABC5-DB8E58536DEC}" type="presOf" srcId="{648FEC7B-A823-445C-96B4-9FFF3F7A7EEB}" destId="{1E610A86-F6C9-4ECF-8729-3AD84C88A49E}" srcOrd="0" destOrd="0" presId="urn:microsoft.com/office/officeart/2005/8/layout/orgChart1"/>
    <dgm:cxn modelId="{505BD87B-EB7E-46B0-8820-0914FCD3DF83}" type="presOf" srcId="{872475EA-0664-4A4B-BF54-9CEECF828491}" destId="{A624D336-2426-463D-A9D9-ED90E04F965B}" srcOrd="0" destOrd="0" presId="urn:microsoft.com/office/officeart/2005/8/layout/orgChart1"/>
    <dgm:cxn modelId="{BEF70D7C-831E-4F28-8F72-3265D2BC3DC8}" type="presOf" srcId="{C42B5982-FABF-46C6-896F-B85420D50753}" destId="{7F487A84-A174-4A1D-A57B-1ED3F215A30B}" srcOrd="1" destOrd="0" presId="urn:microsoft.com/office/officeart/2005/8/layout/orgChart1"/>
    <dgm:cxn modelId="{195B797D-0618-4FD3-9E0C-20F425966B61}" type="presOf" srcId="{FAC90D3C-2DF7-4F6D-AD89-115F64930CF5}" destId="{A1390E3F-235A-43AF-9596-79938887355D}" srcOrd="0" destOrd="0" presId="urn:microsoft.com/office/officeart/2005/8/layout/orgChart1"/>
    <dgm:cxn modelId="{11DA8C7D-C55E-4A92-991A-D477A5B87928}" type="presOf" srcId="{76798E61-AA8B-423F-8FF2-6B790696268A}" destId="{A00B0C08-A1F0-4B60-BED1-C95C83AF2754}" srcOrd="0" destOrd="0" presId="urn:microsoft.com/office/officeart/2005/8/layout/orgChart1"/>
    <dgm:cxn modelId="{5028AA7D-AFE4-4BFD-939A-94860C38A8BF}" type="presOf" srcId="{3B0908F0-B635-410B-BDE6-7183E4FF3949}" destId="{B399F43A-911E-4DD4-8E9E-9F1E9E4FB077}" srcOrd="0" destOrd="0" presId="urn:microsoft.com/office/officeart/2005/8/layout/orgChart1"/>
    <dgm:cxn modelId="{7699D183-6EE2-4117-BF58-327DF680E9A8}" type="presOf" srcId="{C4115DD1-9E8D-48E6-9284-A80B99EB56AE}" destId="{C5511959-F18C-4FC8-A6DF-4B22C2986B0E}" srcOrd="0" destOrd="0" presId="urn:microsoft.com/office/officeart/2005/8/layout/orgChart1"/>
    <dgm:cxn modelId="{F766CA8B-F1C5-464E-8F66-2E1921793805}" type="presOf" srcId="{11C07F99-0A44-4612-A674-35DDA761E712}" destId="{B6D8ECEF-0F94-40F7-AC24-7094B5954819}" srcOrd="0" destOrd="0" presId="urn:microsoft.com/office/officeart/2005/8/layout/orgChart1"/>
    <dgm:cxn modelId="{0FF84A8D-5F46-4149-95F1-FF58A446AD23}" type="presOf" srcId="{137BF34C-D000-48D9-82B0-F3D384688189}" destId="{D53B67FE-C5CB-4957-BD28-DC778A42ACB2}" srcOrd="0" destOrd="0" presId="urn:microsoft.com/office/officeart/2005/8/layout/orgChart1"/>
    <dgm:cxn modelId="{2C04318E-2939-46B1-9BCF-C6688C3F3167}" type="presOf" srcId="{6FD54DCC-0420-4B69-949E-C600DAC3EA80}" destId="{991C6545-C88A-45F8-95A3-3BBEE0C4DE85}" srcOrd="0" destOrd="0" presId="urn:microsoft.com/office/officeart/2005/8/layout/orgChart1"/>
    <dgm:cxn modelId="{D3E88B8F-3E8E-4B10-A621-24913B8C4E5A}" type="presOf" srcId="{997A8E0F-64A3-4FA7-9695-2409E4676ABC}" destId="{56CD7751-682E-4E76-8389-F473FA0138DA}" srcOrd="0" destOrd="0" presId="urn:microsoft.com/office/officeart/2005/8/layout/orgChart1"/>
    <dgm:cxn modelId="{D303F490-AC83-4534-A9F1-6DAE2B5A8D92}" type="presOf" srcId="{83470605-D50B-47C5-85E0-6C97CC1DEF2D}" destId="{9C5975DC-2302-454B-9EA0-BE2C8E2D7230}" srcOrd="0" destOrd="0" presId="urn:microsoft.com/office/officeart/2005/8/layout/orgChart1"/>
    <dgm:cxn modelId="{61264992-233C-48F3-9397-4409DBBFD33D}" srcId="{0E90254F-4614-49F8-8C17-AB55D1A5B311}" destId="{AF50BC1D-1804-4665-A087-C58DA641831F}" srcOrd="1" destOrd="0" parTransId="{FAC90D3C-2DF7-4F6D-AD89-115F64930CF5}" sibTransId="{4374D5CC-3234-4D8E-9303-F5E4D41DB42F}"/>
    <dgm:cxn modelId="{2DDFD892-7DA0-4640-8019-1FBFD194382C}" srcId="{6FD54DCC-0420-4B69-949E-C600DAC3EA80}" destId="{C42B5982-FABF-46C6-896F-B85420D50753}" srcOrd="5" destOrd="0" parTransId="{C4115DD1-9E8D-48E6-9284-A80B99EB56AE}" sibTransId="{3F09DEE5-FFAA-41FC-A14C-9AE53434E26D}"/>
    <dgm:cxn modelId="{7B464893-DF0D-4D48-B4A9-08A279DD09AB}" type="presOf" srcId="{2CB80E8D-6150-449B-8802-8EE03A8CFB40}" destId="{B1F8A488-5BCC-4D86-AD57-116CA4BAB24D}" srcOrd="1" destOrd="0" presId="urn:microsoft.com/office/officeart/2005/8/layout/orgChart1"/>
    <dgm:cxn modelId="{D3C25F98-3968-42FD-83FB-38C856121B1F}" type="presOf" srcId="{136E8E3A-4DB0-418D-BB27-0A5058FCB247}" destId="{43D813CD-5092-47AE-A303-97DB92EAC181}" srcOrd="0" destOrd="0" presId="urn:microsoft.com/office/officeart/2005/8/layout/orgChart1"/>
    <dgm:cxn modelId="{84B0B09C-2752-49FE-A775-E28765A6F94A}" type="presOf" srcId="{C618F4B1-D56C-40B0-A9BB-A1AC22AA90C0}" destId="{900443CE-C924-459E-96B3-53BA8EDFA4F1}" srcOrd="0" destOrd="0" presId="urn:microsoft.com/office/officeart/2005/8/layout/orgChart1"/>
    <dgm:cxn modelId="{7F4E349D-BD6E-46B3-9644-E95C9C704EF2}" type="presOf" srcId="{6EE6640C-8401-4C77-800F-B0EBE96C7363}" destId="{DA485611-3D97-4595-8790-8194F8D9CA73}" srcOrd="0" destOrd="0" presId="urn:microsoft.com/office/officeart/2005/8/layout/orgChart1"/>
    <dgm:cxn modelId="{09628F9D-002D-42B4-A26B-7B4FDBB719F1}" type="presOf" srcId="{10CFAE82-0066-4812-A315-6E6E56B52473}" destId="{84D9BE1F-4C27-44FB-BF6C-66CC301F978B}" srcOrd="0" destOrd="0" presId="urn:microsoft.com/office/officeart/2005/8/layout/orgChart1"/>
    <dgm:cxn modelId="{8F19899F-B76E-4B91-B13F-46F6377D706E}" srcId="{19599602-9E94-449B-AE02-46C30491E28C}" destId="{0E90254F-4614-49F8-8C17-AB55D1A5B311}" srcOrd="9" destOrd="0" parTransId="{2DCFA002-1A3F-4ED3-A1D4-DB9B7A8793A0}" sibTransId="{86774ECC-9BB1-4F9A-BA28-0E6E9CB768DB}"/>
    <dgm:cxn modelId="{E3785EA0-7910-45F9-B02A-820295D7E066}" type="presOf" srcId="{1A94D251-C1DF-49B7-B803-397CC4E374C8}" destId="{76118C6B-C04D-40EC-9C89-24AB0CE32587}" srcOrd="1" destOrd="0" presId="urn:microsoft.com/office/officeart/2005/8/layout/orgChart1"/>
    <dgm:cxn modelId="{0BCD44A1-C949-460E-978F-45182FB427D4}" srcId="{6FD54DCC-0420-4B69-949E-C600DAC3EA80}" destId="{2F4A31E7-8204-4B58-BAEF-053614E76079}" srcOrd="3" destOrd="0" parTransId="{4458849C-F060-4F1C-9965-99B3B8489E22}" sibTransId="{B89DBA67-8AC9-41E4-AF6A-A19335A2B5A5}"/>
    <dgm:cxn modelId="{23E4A8A1-7128-4DC9-9526-B31889F37CE8}" srcId="{2CB80E8D-6150-449B-8802-8EE03A8CFB40}" destId="{F6D4ED51-6DBA-4647-BF28-B370E0AF08BA}" srcOrd="0" destOrd="0" parTransId="{32C5EC0C-265B-4324-9A6C-282C8EB5B63F}" sibTransId="{2E3CA8FC-7582-4749-9608-34BAA2DD7928}"/>
    <dgm:cxn modelId="{BA0B4FA2-DD4D-46CC-A265-3DB1D9E224A7}" type="presOf" srcId="{E1EEBFF6-F2E2-43F3-98AF-1BCE2C5AFCF4}" destId="{D5351097-ADB3-4631-A240-87E730AB2E80}" srcOrd="0" destOrd="0" presId="urn:microsoft.com/office/officeart/2005/8/layout/orgChart1"/>
    <dgm:cxn modelId="{89DB9BA2-8E0B-4FE1-A991-9E81A45432AF}" type="presOf" srcId="{11C07F99-0A44-4612-A674-35DDA761E712}" destId="{487B2366-7E22-4500-BECD-31688B96EDD8}" srcOrd="1" destOrd="0" presId="urn:microsoft.com/office/officeart/2005/8/layout/orgChart1"/>
    <dgm:cxn modelId="{FEE20AA3-0342-4374-A51D-F78A3BD30004}" type="presOf" srcId="{85895EF2-66FE-4807-9E38-3C5900DA57C1}" destId="{619562C8-D6A8-406D-9287-578DB38CECC2}" srcOrd="0" destOrd="0" presId="urn:microsoft.com/office/officeart/2005/8/layout/orgChart1"/>
    <dgm:cxn modelId="{BD4D37A3-F4B6-4C89-A782-2931E2B49773}" type="presOf" srcId="{DCF55EB7-DBCF-4D07-9B77-56E461F9EF2B}" destId="{D9081C39-4A43-4F5A-A9AC-71F8ED04A459}" srcOrd="0" destOrd="0" presId="urn:microsoft.com/office/officeart/2005/8/layout/orgChart1"/>
    <dgm:cxn modelId="{4062D1A3-C23C-4B8F-A628-35477C857E3D}" type="presOf" srcId="{F1AA266E-FDC1-450B-A27C-AEF31329BFC7}" destId="{77966B5C-C6B1-446F-BDE8-22A0E8473557}" srcOrd="0" destOrd="0" presId="urn:microsoft.com/office/officeart/2005/8/layout/orgChart1"/>
    <dgm:cxn modelId="{50909DA4-E674-4C34-BE5A-490953DDA737}" type="presOf" srcId="{B56A2532-8017-4E95-B411-C7AB7C190D21}" destId="{0F29820D-32D7-4A3E-851B-48A2B79F02DD}" srcOrd="0" destOrd="0" presId="urn:microsoft.com/office/officeart/2005/8/layout/orgChart1"/>
    <dgm:cxn modelId="{B062E5A5-F3BD-48E7-BBE7-67879A683A10}" type="presOf" srcId="{19599602-9E94-449B-AE02-46C30491E28C}" destId="{6079636D-3D6C-4EA3-B864-781BC6428521}" srcOrd="0" destOrd="0" presId="urn:microsoft.com/office/officeart/2005/8/layout/orgChart1"/>
    <dgm:cxn modelId="{35B6D7AA-342C-497F-9FE7-EEE701FF9879}" type="presOf" srcId="{F6FB1B3A-38A5-4EE4-84BA-3DCB897D8771}" destId="{0153189C-70B1-4BC8-AED4-3B5EFAFF3AA7}" srcOrd="0" destOrd="0" presId="urn:microsoft.com/office/officeart/2005/8/layout/orgChart1"/>
    <dgm:cxn modelId="{D12A07AC-4AA5-499C-90D1-4CA0088E23D5}" type="presOf" srcId="{6B7612AB-604B-4B08-853B-7A6A75F446C0}" destId="{2BB009FC-3C9B-4A58-8FD2-938780481D59}" srcOrd="0" destOrd="0" presId="urn:microsoft.com/office/officeart/2005/8/layout/orgChart1"/>
    <dgm:cxn modelId="{0BC24AAC-CE6E-4E1E-B839-94B4DB497D3F}" type="presOf" srcId="{D6D663EA-8C9E-4A6C-8696-EA6202B67EB8}" destId="{26D07D27-FF1C-4344-ACC4-C81F0895AB2D}" srcOrd="1" destOrd="0" presId="urn:microsoft.com/office/officeart/2005/8/layout/orgChart1"/>
    <dgm:cxn modelId="{7A02F5AF-F9F5-4778-A66E-DE024A3A34D9}" srcId="{9EFAFD96-3601-4F17-BB82-DBBBA6C512D5}" destId="{19599602-9E94-449B-AE02-46C30491E28C}" srcOrd="0" destOrd="0" parTransId="{FF371F54-3EAD-4229-B33D-30FA8E522AE4}" sibTransId="{2A88706E-F8B3-4E84-B216-AB828E178267}"/>
    <dgm:cxn modelId="{15B7DCB1-E7C5-4CBE-BB9B-142A704164CF}" srcId="{6FD54DCC-0420-4B69-949E-C600DAC3EA80}" destId="{995EC129-4261-4372-A10D-27E32411EB2B}" srcOrd="6" destOrd="0" parTransId="{2AE83954-768D-4A0D-86AE-BFB5ADD5AD87}" sibTransId="{2DE408F6-E9D7-4605-A641-5E64E6203AA3}"/>
    <dgm:cxn modelId="{A04423B2-6A98-46F5-83D4-48FF1CBB1554}" type="presOf" srcId="{2DCFA002-1A3F-4ED3-A1D4-DB9B7A8793A0}" destId="{DB5181C3-251E-47B9-958B-48AA832CFFD8}" srcOrd="0" destOrd="0" presId="urn:microsoft.com/office/officeart/2005/8/layout/orgChart1"/>
    <dgm:cxn modelId="{60C96EB5-84AC-4566-AB50-E5EAB95585DA}" srcId="{A562D9D9-AA63-4F90-8C7C-695B44D07ADD}" destId="{10CFAE82-0066-4812-A315-6E6E56B52473}" srcOrd="0" destOrd="0" parTransId="{21D18DF4-D650-4BBF-88AE-1FB20EFB8BEA}" sibTransId="{08159F7B-BA69-42BC-A7CD-936701828B11}"/>
    <dgm:cxn modelId="{A7702EB7-5CAB-427F-A902-AB32B9E72F96}" srcId="{0E90254F-4614-49F8-8C17-AB55D1A5B311}" destId="{0C75D3CA-C336-4AB7-864F-73FC08984F05}" srcOrd="3" destOrd="0" parTransId="{76798E61-AA8B-423F-8FF2-6B790696268A}" sibTransId="{6DE4A8C7-1F5C-4815-87E5-EC7E6336463C}"/>
    <dgm:cxn modelId="{A701BBBC-E14C-4581-BAAC-30B9265EA6D2}" type="presOf" srcId="{2F4A31E7-8204-4B58-BAEF-053614E76079}" destId="{1EEEC80F-E2CC-420E-85DC-A283D3D594AF}" srcOrd="1" destOrd="0" presId="urn:microsoft.com/office/officeart/2005/8/layout/orgChart1"/>
    <dgm:cxn modelId="{44DEA8BE-8337-454C-9713-C8B055FDDD40}" type="presOf" srcId="{AF50BC1D-1804-4665-A087-C58DA641831F}" destId="{68D6F7BF-CC54-4DDE-BF1C-FF3F3379D79E}" srcOrd="0" destOrd="0" presId="urn:microsoft.com/office/officeart/2005/8/layout/orgChart1"/>
    <dgm:cxn modelId="{C1888DC0-1DC1-4032-8FF9-25569A12B67E}" srcId="{6FD54DCC-0420-4B69-949E-C600DAC3EA80}" destId="{C09CE308-3806-42CA-85EF-4F0F1548DD65}" srcOrd="2" destOrd="0" parTransId="{6898E052-FA2A-45F1-81B4-6A9D379A1D47}" sibTransId="{AC3EEBBB-B134-4EE9-967A-35D4B9BE1066}"/>
    <dgm:cxn modelId="{9B0BEBC2-4890-4087-872D-431344ADF33F}" type="presOf" srcId="{A562D9D9-AA63-4F90-8C7C-695B44D07ADD}" destId="{41C4FD89-40C7-46E7-A642-3A275DE96CA5}" srcOrd="1" destOrd="0" presId="urn:microsoft.com/office/officeart/2005/8/layout/orgChart1"/>
    <dgm:cxn modelId="{17E95EC7-0B38-4F62-9222-2E41FE2C38E1}" type="presOf" srcId="{1C68F6F9-9BDA-4CBC-8596-043DF6AB1459}" destId="{2950B600-13CD-4B10-84B4-1025199386BD}" srcOrd="0" destOrd="0" presId="urn:microsoft.com/office/officeart/2005/8/layout/orgChart1"/>
    <dgm:cxn modelId="{B67A9AC7-9D79-4689-92DB-78B3489266F4}" type="presOf" srcId="{18DEFAFD-DCBF-410C-89FE-3941AA0D319A}" destId="{5BE87273-2C61-47CA-A77A-1FFD15DBBF85}" srcOrd="1" destOrd="0" presId="urn:microsoft.com/office/officeart/2005/8/layout/orgChart1"/>
    <dgm:cxn modelId="{DD46F2C8-DCDD-4C71-930F-8FC3F37F0E94}" type="presOf" srcId="{3FEDC310-ECAD-4B4A-A226-267D83BE311D}" destId="{F3161950-9287-48CA-999C-ABD0789A1A0A}" srcOrd="0" destOrd="0" presId="urn:microsoft.com/office/officeart/2005/8/layout/orgChart1"/>
    <dgm:cxn modelId="{10A8F5C8-7192-478E-AB39-EB4702A4C8C6}" type="presOf" srcId="{1C68F6F9-9BDA-4CBC-8596-043DF6AB1459}" destId="{5F7BFB6F-777D-4ECE-85AD-64EB3B2AD3E0}" srcOrd="1" destOrd="0" presId="urn:microsoft.com/office/officeart/2005/8/layout/orgChart1"/>
    <dgm:cxn modelId="{2C4D9ECD-0ED4-4559-A89B-10205F33B031}" type="presOf" srcId="{995EC129-4261-4372-A10D-27E32411EB2B}" destId="{E1A8C8FA-3153-4CDC-ACA0-C1288B9EEA46}" srcOrd="0" destOrd="0" presId="urn:microsoft.com/office/officeart/2005/8/layout/orgChart1"/>
    <dgm:cxn modelId="{64A876CF-3A92-42B3-AA12-DC9A605C94B1}" type="presOf" srcId="{72FE7F81-1E09-4E90-85BA-ECEC5027B779}" destId="{47E88DD8-E4E6-42AE-82D2-D1161A242874}" srcOrd="0" destOrd="0" presId="urn:microsoft.com/office/officeart/2005/8/layout/orgChart1"/>
    <dgm:cxn modelId="{FFD647D3-8AF8-4916-9FD4-9B130743DA45}" type="presOf" srcId="{2F4A31E7-8204-4B58-BAEF-053614E76079}" destId="{589389BE-AEF8-4526-BF3C-6D80BA202C29}" srcOrd="0" destOrd="0" presId="urn:microsoft.com/office/officeart/2005/8/layout/orgChart1"/>
    <dgm:cxn modelId="{655074D8-94CC-4460-AF39-49279C3E123A}" type="presOf" srcId="{32C5EC0C-265B-4324-9A6C-282C8EB5B63F}" destId="{4E52BF0A-E82F-4176-B0DE-913BA9F19193}" srcOrd="0" destOrd="0" presId="urn:microsoft.com/office/officeart/2005/8/layout/orgChart1"/>
    <dgm:cxn modelId="{5721C4D9-D0D4-4BA2-A107-B407BF3329BD}" type="presOf" srcId="{668D6C7C-FAD9-44A0-A1A3-6CF9CC0C339C}" destId="{E74CDEF8-2726-4CDD-A638-3DA6343FC78E}" srcOrd="0" destOrd="0" presId="urn:microsoft.com/office/officeart/2005/8/layout/orgChart1"/>
    <dgm:cxn modelId="{28819FDA-E7F2-46C6-9E67-DB9088F6E8A8}" type="presOf" srcId="{051D6E19-4BAC-49DD-8825-CAD4068C09DE}" destId="{462BF778-6310-4BD0-92D2-5B7B31D1CECD}" srcOrd="0" destOrd="0" presId="urn:microsoft.com/office/officeart/2005/8/layout/orgChart1"/>
    <dgm:cxn modelId="{2B5084DC-55F4-4DBC-B08E-620E07E72F42}" type="presOf" srcId="{C0867050-70EA-430C-8C4C-8182B56A2E15}" destId="{29F2D4A6-753B-47BD-87D1-C98976D55AF8}" srcOrd="0" destOrd="0" presId="urn:microsoft.com/office/officeart/2005/8/layout/orgChart1"/>
    <dgm:cxn modelId="{5D4EFDDD-939D-42A3-AC6E-B61E4601C21C}" srcId="{A562D9D9-AA63-4F90-8C7C-695B44D07ADD}" destId="{6B7612AB-604B-4B08-853B-7A6A75F446C0}" srcOrd="1" destOrd="0" parTransId="{051D6E19-4BAC-49DD-8825-CAD4068C09DE}" sibTransId="{2F680C6F-6645-42D2-8F8B-1F56134BFC30}"/>
    <dgm:cxn modelId="{FF670EDE-74C4-40DC-A8AF-166DD846EFCE}" srcId="{1C68F6F9-9BDA-4CBC-8596-043DF6AB1459}" destId="{F2D6010A-42CF-4DF7-9996-1C4736149AD6}" srcOrd="0" destOrd="0" parTransId="{F6FB1B3A-38A5-4EE4-84BA-3DCB897D8771}" sibTransId="{30AF7E8D-1BE4-45F7-810A-72EE992344DD}"/>
    <dgm:cxn modelId="{6CA6DADF-D98A-46E0-9CC3-8A590769750C}" type="presOf" srcId="{ECF5F66B-E61B-49F5-9CB4-95962ED33FDD}" destId="{175B9E91-C327-40B6-85B8-8815B85ADF67}" srcOrd="0" destOrd="0" presId="urn:microsoft.com/office/officeart/2005/8/layout/orgChart1"/>
    <dgm:cxn modelId="{DC36C0E2-C761-48CA-8A8B-EA00650692D2}" type="presOf" srcId="{FF362BC8-46F2-4680-AA0A-0025D2EE87DA}" destId="{8BB9BD2F-1AD0-459C-8E56-0D799378D5C2}" srcOrd="1" destOrd="0" presId="urn:microsoft.com/office/officeart/2005/8/layout/orgChart1"/>
    <dgm:cxn modelId="{7FC25AE3-FE78-47A3-A7B4-34157C019499}" type="presOf" srcId="{0E90254F-4614-49F8-8C17-AB55D1A5B311}" destId="{B96A516B-DBB0-415C-A35C-4FC7EE9952A7}" srcOrd="0" destOrd="0" presId="urn:microsoft.com/office/officeart/2005/8/layout/orgChart1"/>
    <dgm:cxn modelId="{BF45B8E3-B554-408F-9C10-3953FF8E832D}" type="presOf" srcId="{4740B156-681D-4846-BB61-B9B358216D07}" destId="{303D5F15-0BCB-47CB-8570-DA6B5C7EED8B}" srcOrd="1" destOrd="0" presId="urn:microsoft.com/office/officeart/2005/8/layout/orgChart1"/>
    <dgm:cxn modelId="{A9A39EE7-F441-4563-AFFD-666EC4C4FD54}" srcId="{19599602-9E94-449B-AE02-46C30491E28C}" destId="{6FD54DCC-0420-4B69-949E-C600DAC3EA80}" srcOrd="0" destOrd="0" parTransId="{6F5CF077-1342-46A1-93F1-68D7723F3F8C}" sibTransId="{CE57F18C-7754-4245-BB8D-0DDD9139AB8E}"/>
    <dgm:cxn modelId="{14B764E9-424B-428E-9CF2-216D842D8BF3}" type="presOf" srcId="{0C75D3CA-C336-4AB7-864F-73FC08984F05}" destId="{4145F777-3032-4244-9FC4-3CE3D3BFC0DA}" srcOrd="0" destOrd="0" presId="urn:microsoft.com/office/officeart/2005/8/layout/orgChart1"/>
    <dgm:cxn modelId="{F14632EA-2F18-43BE-88A1-F0D91442104E}" type="presOf" srcId="{F1AA266E-FDC1-450B-A27C-AEF31329BFC7}" destId="{3824F5D8-9592-4D0C-9D50-7C77DAA56EE1}" srcOrd="1" destOrd="0" presId="urn:microsoft.com/office/officeart/2005/8/layout/orgChart1"/>
    <dgm:cxn modelId="{1F1A4FED-1BC5-4062-8B1F-210218D2B0F1}" type="presOf" srcId="{72FE7F81-1E09-4E90-85BA-ECEC5027B779}" destId="{03D50B92-700B-4147-B5A8-B3C8F04E1741}" srcOrd="1" destOrd="0" presId="urn:microsoft.com/office/officeart/2005/8/layout/orgChart1"/>
    <dgm:cxn modelId="{19A995F1-4656-4FF5-85B8-E7370D58EC7A}" type="presOf" srcId="{6B7612AB-604B-4B08-853B-7A6A75F446C0}" destId="{D5836F33-1194-486C-BB59-CF117BBE720B}" srcOrd="1" destOrd="0" presId="urn:microsoft.com/office/officeart/2005/8/layout/orgChart1"/>
    <dgm:cxn modelId="{CE5948F4-8E5F-4D35-9A77-4791E803778E}" srcId="{4740B156-681D-4846-BB61-B9B358216D07}" destId="{18DEFAFD-DCBF-410C-89FE-3941AA0D319A}" srcOrd="0" destOrd="0" parTransId="{E1EEBFF6-F2E2-43F3-98AF-1BCE2C5AFCF4}" sibTransId="{85987F33-4A3F-4FFA-880C-4A195066725B}"/>
    <dgm:cxn modelId="{708F23F5-D289-49BF-8BE1-F6D503055249}" type="presOf" srcId="{4458849C-F060-4F1C-9965-99B3B8489E22}" destId="{C530214B-1940-4B26-877D-8FB3327F1B70}" srcOrd="0" destOrd="0" presId="urn:microsoft.com/office/officeart/2005/8/layout/orgChart1"/>
    <dgm:cxn modelId="{E05C02F7-6385-476E-8BDF-D116716DE1B9}" type="presOf" srcId="{F2D6010A-42CF-4DF7-9996-1C4736149AD6}" destId="{2B596E80-26C1-46C4-B756-361E0638CAB2}" srcOrd="0" destOrd="0" presId="urn:microsoft.com/office/officeart/2005/8/layout/orgChart1"/>
    <dgm:cxn modelId="{DEC993F9-C0F8-4E59-A723-CEBD2931C6DE}" srcId="{19599602-9E94-449B-AE02-46C30491E28C}" destId="{6EE6640C-8401-4C77-800F-B0EBE96C7363}" srcOrd="6" destOrd="0" parTransId="{10967D3B-64E2-4FF8-85C0-FCBEF64C3066}" sibTransId="{28FCE591-70B9-470D-8311-99AB188EB767}"/>
    <dgm:cxn modelId="{ED1DB8FB-C0B2-4ECF-AA24-25CF6EDC6C8F}" srcId="{F1AA266E-FDC1-450B-A27C-AEF31329BFC7}" destId="{72FE7F81-1E09-4E90-85BA-ECEC5027B779}" srcOrd="0" destOrd="0" parTransId="{872475EA-0664-4A4B-BF54-9CEECF828491}" sibTransId="{B28DA07D-FAFC-4248-9801-37E51749B2F7}"/>
    <dgm:cxn modelId="{CDB2FFFF-F91F-41A9-90AA-23C37B5E9D3E}" type="presOf" srcId="{18DEFAFD-DCBF-410C-89FE-3941AA0D319A}" destId="{FD37730F-6EB1-4B84-AFF4-2AAC0CF765A1}" srcOrd="0" destOrd="0" presId="urn:microsoft.com/office/officeart/2005/8/layout/orgChart1"/>
    <dgm:cxn modelId="{F4DE44D5-5EF6-4CAE-A7A0-D56F618F7BD4}" type="presParOf" srcId="{25AFC441-C12B-414B-B6AD-1C64B5C0D9AB}" destId="{8D223F24-B79D-443D-AE62-DFF14CBA61A2}" srcOrd="0" destOrd="0" presId="urn:microsoft.com/office/officeart/2005/8/layout/orgChart1"/>
    <dgm:cxn modelId="{FCBFE321-56E2-4913-A074-C0AA58720FEF}" type="presParOf" srcId="{8D223F24-B79D-443D-AE62-DFF14CBA61A2}" destId="{E8A5D63D-BFC0-41EB-9F3E-9EA9F2F706A5}" srcOrd="0" destOrd="0" presId="urn:microsoft.com/office/officeart/2005/8/layout/orgChart1"/>
    <dgm:cxn modelId="{055104D4-B059-446F-ACC4-581B4E117682}" type="presParOf" srcId="{E8A5D63D-BFC0-41EB-9F3E-9EA9F2F706A5}" destId="{6079636D-3D6C-4EA3-B864-781BC6428521}" srcOrd="0" destOrd="0" presId="urn:microsoft.com/office/officeart/2005/8/layout/orgChart1"/>
    <dgm:cxn modelId="{F86C0946-1A6D-4121-8B03-57F41540BC30}" type="presParOf" srcId="{E8A5D63D-BFC0-41EB-9F3E-9EA9F2F706A5}" destId="{1E24796C-D85F-4699-9AFE-4FB91E9FA72F}" srcOrd="1" destOrd="0" presId="urn:microsoft.com/office/officeart/2005/8/layout/orgChart1"/>
    <dgm:cxn modelId="{35E1D6D2-68CC-48F4-AF43-866B5D8AA3E4}" type="presParOf" srcId="{8D223F24-B79D-443D-AE62-DFF14CBA61A2}" destId="{57AA2849-817E-426F-9877-1267C8780F7E}" srcOrd="1" destOrd="0" presId="urn:microsoft.com/office/officeart/2005/8/layout/orgChart1"/>
    <dgm:cxn modelId="{DC589EFD-91A3-416B-BB7F-A5E9A6798631}" type="presParOf" srcId="{57AA2849-817E-426F-9877-1267C8780F7E}" destId="{3DAD7FDE-2B26-462E-8AF5-5CA5184125D1}" srcOrd="0" destOrd="0" presId="urn:microsoft.com/office/officeart/2005/8/layout/orgChart1"/>
    <dgm:cxn modelId="{F49F98FD-D2D7-462F-8C02-62F3DB9A218D}" type="presParOf" srcId="{57AA2849-817E-426F-9877-1267C8780F7E}" destId="{87FC7568-E503-4E77-8587-5CA7B8B7F385}" srcOrd="1" destOrd="0" presId="urn:microsoft.com/office/officeart/2005/8/layout/orgChart1"/>
    <dgm:cxn modelId="{806D2593-6A7E-4474-A694-DF675976B0E4}" type="presParOf" srcId="{87FC7568-E503-4E77-8587-5CA7B8B7F385}" destId="{E0706AB4-F207-422B-A5E2-E964F350B2FB}" srcOrd="0" destOrd="0" presId="urn:microsoft.com/office/officeart/2005/8/layout/orgChart1"/>
    <dgm:cxn modelId="{F5284038-3FB7-431C-9E55-D1FE1C7CD831}" type="presParOf" srcId="{E0706AB4-F207-422B-A5E2-E964F350B2FB}" destId="{991C6545-C88A-45F8-95A3-3BBEE0C4DE85}" srcOrd="0" destOrd="0" presId="urn:microsoft.com/office/officeart/2005/8/layout/orgChart1"/>
    <dgm:cxn modelId="{CE7D2D39-6175-4186-9760-514762BC639A}" type="presParOf" srcId="{E0706AB4-F207-422B-A5E2-E964F350B2FB}" destId="{C31AD852-F23E-4E9D-9FE0-18B1194F48B1}" srcOrd="1" destOrd="0" presId="urn:microsoft.com/office/officeart/2005/8/layout/orgChart1"/>
    <dgm:cxn modelId="{CED71EC3-A981-4A2A-AB54-D598192BBE17}" type="presParOf" srcId="{87FC7568-E503-4E77-8587-5CA7B8B7F385}" destId="{13B8C54B-7E5D-4957-81F3-672007070F45}" srcOrd="1" destOrd="0" presId="urn:microsoft.com/office/officeart/2005/8/layout/orgChart1"/>
    <dgm:cxn modelId="{7785F035-5B4A-49F6-A658-9E49F1947D81}" type="presParOf" srcId="{13B8C54B-7E5D-4957-81F3-672007070F45}" destId="{9C5975DC-2302-454B-9EA0-BE2C8E2D7230}" srcOrd="0" destOrd="0" presId="urn:microsoft.com/office/officeart/2005/8/layout/orgChart1"/>
    <dgm:cxn modelId="{FFF47A5F-800B-4C27-AEF7-3B0284EDA934}" type="presParOf" srcId="{13B8C54B-7E5D-4957-81F3-672007070F45}" destId="{E941C007-08A1-4696-9795-BB9881D77DDA}" srcOrd="1" destOrd="0" presId="urn:microsoft.com/office/officeart/2005/8/layout/orgChart1"/>
    <dgm:cxn modelId="{C9B13E08-142B-4668-A48C-020E4693407E}" type="presParOf" srcId="{E941C007-08A1-4696-9795-BB9881D77DDA}" destId="{07772B90-BD3D-493D-A467-B002EF7B6979}" srcOrd="0" destOrd="0" presId="urn:microsoft.com/office/officeart/2005/8/layout/orgChart1"/>
    <dgm:cxn modelId="{C99ADCD7-017C-4ED9-9073-C6067B00615D}" type="presParOf" srcId="{07772B90-BD3D-493D-A467-B002EF7B6979}" destId="{16ACB414-A7D4-45FD-8318-42CE3569E77C}" srcOrd="0" destOrd="0" presId="urn:microsoft.com/office/officeart/2005/8/layout/orgChart1"/>
    <dgm:cxn modelId="{61E3C59D-7E60-43C1-A6FA-36C3E8F487F4}" type="presParOf" srcId="{07772B90-BD3D-493D-A467-B002EF7B6979}" destId="{76118C6B-C04D-40EC-9C89-24AB0CE32587}" srcOrd="1" destOrd="0" presId="urn:microsoft.com/office/officeart/2005/8/layout/orgChart1"/>
    <dgm:cxn modelId="{B4178C54-40A7-4805-BA8C-BEC624F6BD3B}" type="presParOf" srcId="{E941C007-08A1-4696-9795-BB9881D77DDA}" destId="{BC98A85F-DD39-49FE-8753-A136319C3FA4}" srcOrd="1" destOrd="0" presId="urn:microsoft.com/office/officeart/2005/8/layout/orgChart1"/>
    <dgm:cxn modelId="{F6AABF3A-DA18-4863-87EE-9BD624F0FBA7}" type="presParOf" srcId="{E941C007-08A1-4696-9795-BB9881D77DDA}" destId="{4027C2B2-5CC3-4223-9713-D0334CC0FF6F}" srcOrd="2" destOrd="0" presId="urn:microsoft.com/office/officeart/2005/8/layout/orgChart1"/>
    <dgm:cxn modelId="{DF823237-520C-49F9-B910-84B08F1DDFF0}" type="presParOf" srcId="{13B8C54B-7E5D-4957-81F3-672007070F45}" destId="{900443CE-C924-459E-96B3-53BA8EDFA4F1}" srcOrd="2" destOrd="0" presId="urn:microsoft.com/office/officeart/2005/8/layout/orgChart1"/>
    <dgm:cxn modelId="{D94CD913-61E6-4D1D-9DD1-9A337C967612}" type="presParOf" srcId="{13B8C54B-7E5D-4957-81F3-672007070F45}" destId="{7EDF6A24-58C0-4E8F-8DF2-FC48C6380270}" srcOrd="3" destOrd="0" presId="urn:microsoft.com/office/officeart/2005/8/layout/orgChart1"/>
    <dgm:cxn modelId="{C20399A8-CFBE-46AA-9C94-E94D043E606A}" type="presParOf" srcId="{7EDF6A24-58C0-4E8F-8DF2-FC48C6380270}" destId="{14A60F64-1D84-43AB-B88E-FFC6935D641B}" srcOrd="0" destOrd="0" presId="urn:microsoft.com/office/officeart/2005/8/layout/orgChart1"/>
    <dgm:cxn modelId="{04698CF6-1357-40CB-A623-C53F581E7B95}" type="presParOf" srcId="{14A60F64-1D84-43AB-B88E-FFC6935D641B}" destId="{175A72B6-B810-4DC5-8D03-E5367CAECA80}" srcOrd="0" destOrd="0" presId="urn:microsoft.com/office/officeart/2005/8/layout/orgChart1"/>
    <dgm:cxn modelId="{4AD74163-3177-4413-9AA9-14AC16E235CA}" type="presParOf" srcId="{14A60F64-1D84-43AB-B88E-FFC6935D641B}" destId="{26D07D27-FF1C-4344-ACC4-C81F0895AB2D}" srcOrd="1" destOrd="0" presId="urn:microsoft.com/office/officeart/2005/8/layout/orgChart1"/>
    <dgm:cxn modelId="{02002963-A039-4289-B12D-69A87DD760B7}" type="presParOf" srcId="{7EDF6A24-58C0-4E8F-8DF2-FC48C6380270}" destId="{DBB101D6-5F81-4B6B-9B78-73F769B61272}" srcOrd="1" destOrd="0" presId="urn:microsoft.com/office/officeart/2005/8/layout/orgChart1"/>
    <dgm:cxn modelId="{1EEE86BD-5AD7-4C59-BC01-4A30FF2A0F6C}" type="presParOf" srcId="{7EDF6A24-58C0-4E8F-8DF2-FC48C6380270}" destId="{6CB80F29-04A6-4A1E-84D3-1AFC77914C4E}" srcOrd="2" destOrd="0" presId="urn:microsoft.com/office/officeart/2005/8/layout/orgChart1"/>
    <dgm:cxn modelId="{5AD823F6-E8C7-468B-A8CE-BC0F15849ED4}" type="presParOf" srcId="{13B8C54B-7E5D-4957-81F3-672007070F45}" destId="{651792E0-69EA-4965-A4EF-059B751E4CAD}" srcOrd="4" destOrd="0" presId="urn:microsoft.com/office/officeart/2005/8/layout/orgChart1"/>
    <dgm:cxn modelId="{6C622A1B-9502-41EB-995B-DEA7C47F5660}" type="presParOf" srcId="{13B8C54B-7E5D-4957-81F3-672007070F45}" destId="{8E9E3787-4E33-4B47-9EAA-561ADDB32A30}" srcOrd="5" destOrd="0" presId="urn:microsoft.com/office/officeart/2005/8/layout/orgChart1"/>
    <dgm:cxn modelId="{44C03A4E-963E-487B-A64F-0DF9788CD935}" type="presParOf" srcId="{8E9E3787-4E33-4B47-9EAA-561ADDB32A30}" destId="{0C3A329A-C820-41F8-9C7B-53DC5D21EC1C}" srcOrd="0" destOrd="0" presId="urn:microsoft.com/office/officeart/2005/8/layout/orgChart1"/>
    <dgm:cxn modelId="{A73132D5-63B1-4D95-A5E4-68BFF6705BE1}" type="presParOf" srcId="{0C3A329A-C820-41F8-9C7B-53DC5D21EC1C}" destId="{2E16681F-265D-4E7A-9E80-2B1858636722}" srcOrd="0" destOrd="0" presId="urn:microsoft.com/office/officeart/2005/8/layout/orgChart1"/>
    <dgm:cxn modelId="{93A458EB-539C-4836-A3C8-F67DDF738F48}" type="presParOf" srcId="{0C3A329A-C820-41F8-9C7B-53DC5D21EC1C}" destId="{C1634C0B-CF52-4BD4-B2F3-F227C11EE98D}" srcOrd="1" destOrd="0" presId="urn:microsoft.com/office/officeart/2005/8/layout/orgChart1"/>
    <dgm:cxn modelId="{ACDFF1E4-9676-48D9-A5C0-28892F9FC02B}" type="presParOf" srcId="{8E9E3787-4E33-4B47-9EAA-561ADDB32A30}" destId="{BF1B3841-725F-413B-BDCF-434BF18B7D4A}" srcOrd="1" destOrd="0" presId="urn:microsoft.com/office/officeart/2005/8/layout/orgChart1"/>
    <dgm:cxn modelId="{9029651D-E990-4805-8279-7A4C2CED951C}" type="presParOf" srcId="{8E9E3787-4E33-4B47-9EAA-561ADDB32A30}" destId="{3407BCD1-205B-41D3-AC35-043A076D1451}" srcOrd="2" destOrd="0" presId="urn:microsoft.com/office/officeart/2005/8/layout/orgChart1"/>
    <dgm:cxn modelId="{7361AD9D-CABD-4A44-BF04-C51733B88C3D}" type="presParOf" srcId="{13B8C54B-7E5D-4957-81F3-672007070F45}" destId="{C530214B-1940-4B26-877D-8FB3327F1B70}" srcOrd="6" destOrd="0" presId="urn:microsoft.com/office/officeart/2005/8/layout/orgChart1"/>
    <dgm:cxn modelId="{35407B30-6177-49FA-95CB-21D83160B87E}" type="presParOf" srcId="{13B8C54B-7E5D-4957-81F3-672007070F45}" destId="{28CF2F86-F8A8-4AA1-B62E-8B538740F9EF}" srcOrd="7" destOrd="0" presId="urn:microsoft.com/office/officeart/2005/8/layout/orgChart1"/>
    <dgm:cxn modelId="{A2E68428-E071-4667-8D6C-5BECBB5C92F1}" type="presParOf" srcId="{28CF2F86-F8A8-4AA1-B62E-8B538740F9EF}" destId="{606DFFC8-9EB0-4A1B-9561-8BC3A874A809}" srcOrd="0" destOrd="0" presId="urn:microsoft.com/office/officeart/2005/8/layout/orgChart1"/>
    <dgm:cxn modelId="{72D10A1C-630B-48E9-952B-915F313DCACE}" type="presParOf" srcId="{606DFFC8-9EB0-4A1B-9561-8BC3A874A809}" destId="{589389BE-AEF8-4526-BF3C-6D80BA202C29}" srcOrd="0" destOrd="0" presId="urn:microsoft.com/office/officeart/2005/8/layout/orgChart1"/>
    <dgm:cxn modelId="{99061470-D24E-4C62-9B3B-E1A38FC5F0E9}" type="presParOf" srcId="{606DFFC8-9EB0-4A1B-9561-8BC3A874A809}" destId="{1EEEC80F-E2CC-420E-85DC-A283D3D594AF}" srcOrd="1" destOrd="0" presId="urn:microsoft.com/office/officeart/2005/8/layout/orgChart1"/>
    <dgm:cxn modelId="{80F6DF9F-321C-4355-A361-83C4BFD53BF1}" type="presParOf" srcId="{28CF2F86-F8A8-4AA1-B62E-8B538740F9EF}" destId="{A2BC9141-0FE7-412C-AC86-85EF3020327F}" srcOrd="1" destOrd="0" presId="urn:microsoft.com/office/officeart/2005/8/layout/orgChart1"/>
    <dgm:cxn modelId="{03479596-B633-42FD-B82A-937BC93554CF}" type="presParOf" srcId="{28CF2F86-F8A8-4AA1-B62E-8B538740F9EF}" destId="{49258FA0-A969-4EDB-B4C6-56B63585987E}" srcOrd="2" destOrd="0" presId="urn:microsoft.com/office/officeart/2005/8/layout/orgChart1"/>
    <dgm:cxn modelId="{06155BCF-C5CA-4D85-9E35-1FF3E833C87A}" type="presParOf" srcId="{13B8C54B-7E5D-4957-81F3-672007070F45}" destId="{D53B67FE-C5CB-4957-BD28-DC778A42ACB2}" srcOrd="8" destOrd="0" presId="urn:microsoft.com/office/officeart/2005/8/layout/orgChart1"/>
    <dgm:cxn modelId="{68A26102-EB02-4866-B2BE-2FB65E5D870D}" type="presParOf" srcId="{13B8C54B-7E5D-4957-81F3-672007070F45}" destId="{2E91497D-EEBB-46AF-9E4A-B424B3213ACF}" srcOrd="9" destOrd="0" presId="urn:microsoft.com/office/officeart/2005/8/layout/orgChart1"/>
    <dgm:cxn modelId="{41DE4D9D-9E81-419C-97DF-39405ED6E248}" type="presParOf" srcId="{2E91497D-EEBB-46AF-9E4A-B424B3213ACF}" destId="{3F68B060-273D-4F60-9150-A5191FD29A3E}" srcOrd="0" destOrd="0" presId="urn:microsoft.com/office/officeart/2005/8/layout/orgChart1"/>
    <dgm:cxn modelId="{362D0610-86B9-4EA8-828B-289C7E38127E}" type="presParOf" srcId="{3F68B060-273D-4F60-9150-A5191FD29A3E}" destId="{133161FE-A74C-43C2-87A8-2443BA1CFDF7}" srcOrd="0" destOrd="0" presId="urn:microsoft.com/office/officeart/2005/8/layout/orgChart1"/>
    <dgm:cxn modelId="{4C44C5F8-AB2C-4874-A59D-466F4C2AC82C}" type="presParOf" srcId="{3F68B060-273D-4F60-9150-A5191FD29A3E}" destId="{8BB9BD2F-1AD0-459C-8E56-0D799378D5C2}" srcOrd="1" destOrd="0" presId="urn:microsoft.com/office/officeart/2005/8/layout/orgChart1"/>
    <dgm:cxn modelId="{39903DAD-391C-48DD-BF4A-3BE4054A0C0B}" type="presParOf" srcId="{2E91497D-EEBB-46AF-9E4A-B424B3213ACF}" destId="{D24214A8-515E-411A-AE81-B011B6C34D93}" srcOrd="1" destOrd="0" presId="urn:microsoft.com/office/officeart/2005/8/layout/orgChart1"/>
    <dgm:cxn modelId="{4A54BEFF-2A0A-47D2-8C91-9D4EABCF9E13}" type="presParOf" srcId="{2E91497D-EEBB-46AF-9E4A-B424B3213ACF}" destId="{8A2A30E0-6C7E-4467-86DD-9A2214A18548}" srcOrd="2" destOrd="0" presId="urn:microsoft.com/office/officeart/2005/8/layout/orgChart1"/>
    <dgm:cxn modelId="{22052218-F5AF-48E7-A96A-C5FB59AE7CF2}" type="presParOf" srcId="{13B8C54B-7E5D-4957-81F3-672007070F45}" destId="{C5511959-F18C-4FC8-A6DF-4B22C2986B0E}" srcOrd="10" destOrd="0" presId="urn:microsoft.com/office/officeart/2005/8/layout/orgChart1"/>
    <dgm:cxn modelId="{0428C34E-AA17-4986-82E1-46AE1F99DDD7}" type="presParOf" srcId="{13B8C54B-7E5D-4957-81F3-672007070F45}" destId="{5600BF00-21FD-4E36-BD79-E4DA02E4ACC2}" srcOrd="11" destOrd="0" presId="urn:microsoft.com/office/officeart/2005/8/layout/orgChart1"/>
    <dgm:cxn modelId="{FD33DAA5-0DA0-4058-954B-2FD79DE70C19}" type="presParOf" srcId="{5600BF00-21FD-4E36-BD79-E4DA02E4ACC2}" destId="{4718671E-BBFE-4C0A-BDBD-99F842D339F7}" srcOrd="0" destOrd="0" presId="urn:microsoft.com/office/officeart/2005/8/layout/orgChart1"/>
    <dgm:cxn modelId="{0E58C642-7A35-4170-BC6E-5703E7BDC0F3}" type="presParOf" srcId="{4718671E-BBFE-4C0A-BDBD-99F842D339F7}" destId="{A4B12543-C9C8-41E0-A57A-3C612DD541EC}" srcOrd="0" destOrd="0" presId="urn:microsoft.com/office/officeart/2005/8/layout/orgChart1"/>
    <dgm:cxn modelId="{4DD09756-5FA4-48BA-98BE-6D401A7DD7B9}" type="presParOf" srcId="{4718671E-BBFE-4C0A-BDBD-99F842D339F7}" destId="{7F487A84-A174-4A1D-A57B-1ED3F215A30B}" srcOrd="1" destOrd="0" presId="urn:microsoft.com/office/officeart/2005/8/layout/orgChart1"/>
    <dgm:cxn modelId="{592CF7D4-6372-49D9-8956-01ACEF80BA43}" type="presParOf" srcId="{5600BF00-21FD-4E36-BD79-E4DA02E4ACC2}" destId="{0B537F5D-B4AA-477E-B6C2-5EA53B2D5509}" srcOrd="1" destOrd="0" presId="urn:microsoft.com/office/officeart/2005/8/layout/orgChart1"/>
    <dgm:cxn modelId="{7AAF4315-EAF0-4191-BA92-0CDA405C75EB}" type="presParOf" srcId="{5600BF00-21FD-4E36-BD79-E4DA02E4ACC2}" destId="{A1B69EA8-40DF-4051-A2AE-CC6EC2B2A075}" srcOrd="2" destOrd="0" presId="urn:microsoft.com/office/officeart/2005/8/layout/orgChart1"/>
    <dgm:cxn modelId="{D1FEB4B0-7710-4772-84F6-7CF95EF92D85}" type="presParOf" srcId="{13B8C54B-7E5D-4957-81F3-672007070F45}" destId="{26492946-17CA-4178-A79E-AD66C42A174F}" srcOrd="12" destOrd="0" presId="urn:microsoft.com/office/officeart/2005/8/layout/orgChart1"/>
    <dgm:cxn modelId="{2941693E-B903-4859-93AA-E5131DD7D222}" type="presParOf" srcId="{13B8C54B-7E5D-4957-81F3-672007070F45}" destId="{4DB74C51-F13D-491E-B107-6E2552221BC2}" srcOrd="13" destOrd="0" presId="urn:microsoft.com/office/officeart/2005/8/layout/orgChart1"/>
    <dgm:cxn modelId="{AC23DDFF-D6C6-4DF2-9B6C-04650D688244}" type="presParOf" srcId="{4DB74C51-F13D-491E-B107-6E2552221BC2}" destId="{9D753768-104F-4517-8BC9-5DFF8BDDDF6B}" srcOrd="0" destOrd="0" presId="urn:microsoft.com/office/officeart/2005/8/layout/orgChart1"/>
    <dgm:cxn modelId="{01B63EB4-BD31-453E-BF58-95CC2D4CCEA8}" type="presParOf" srcId="{9D753768-104F-4517-8BC9-5DFF8BDDDF6B}" destId="{E1A8C8FA-3153-4CDC-ACA0-C1288B9EEA46}" srcOrd="0" destOrd="0" presId="urn:microsoft.com/office/officeart/2005/8/layout/orgChart1"/>
    <dgm:cxn modelId="{CCC92E12-957A-4130-807C-762238743B73}" type="presParOf" srcId="{9D753768-104F-4517-8BC9-5DFF8BDDDF6B}" destId="{DE619C9A-74DB-4287-9781-46178909993E}" srcOrd="1" destOrd="0" presId="urn:microsoft.com/office/officeart/2005/8/layout/orgChart1"/>
    <dgm:cxn modelId="{D37EA0D4-8C5D-4EC3-802C-AF5E1FAC5C4F}" type="presParOf" srcId="{4DB74C51-F13D-491E-B107-6E2552221BC2}" destId="{C4C2CF52-4C1F-4DC7-8402-C7D3CB182352}" srcOrd="1" destOrd="0" presId="urn:microsoft.com/office/officeart/2005/8/layout/orgChart1"/>
    <dgm:cxn modelId="{2C797491-4926-48DA-BB50-0A05906E3557}" type="presParOf" srcId="{4DB74C51-F13D-491E-B107-6E2552221BC2}" destId="{57C78F86-A3EF-446D-ABC2-090DD627E828}" srcOrd="2" destOrd="0" presId="urn:microsoft.com/office/officeart/2005/8/layout/orgChart1"/>
    <dgm:cxn modelId="{80E2B6F8-0786-42A5-84EB-A07DCAB1E6FB}" type="presParOf" srcId="{13B8C54B-7E5D-4957-81F3-672007070F45}" destId="{43D813CD-5092-47AE-A303-97DB92EAC181}" srcOrd="14" destOrd="0" presId="urn:microsoft.com/office/officeart/2005/8/layout/orgChart1"/>
    <dgm:cxn modelId="{A6CC1D37-7B33-47B7-ADF8-2A67CEA9B3B1}" type="presParOf" srcId="{13B8C54B-7E5D-4957-81F3-672007070F45}" destId="{F6178E38-99E4-4B11-8074-D83A7C7CFD4B}" srcOrd="15" destOrd="0" presId="urn:microsoft.com/office/officeart/2005/8/layout/orgChart1"/>
    <dgm:cxn modelId="{3C9B58D3-02DA-4015-BD07-033AAFA4A620}" type="presParOf" srcId="{F6178E38-99E4-4B11-8074-D83A7C7CFD4B}" destId="{866BF37D-B298-4F05-B644-7193877C5362}" srcOrd="0" destOrd="0" presId="urn:microsoft.com/office/officeart/2005/8/layout/orgChart1"/>
    <dgm:cxn modelId="{C307ABA2-3C17-4623-8CFA-DC6B76CF1A25}" type="presParOf" srcId="{866BF37D-B298-4F05-B644-7193877C5362}" destId="{175B9E91-C327-40B6-85B8-8815B85ADF67}" srcOrd="0" destOrd="0" presId="urn:microsoft.com/office/officeart/2005/8/layout/orgChart1"/>
    <dgm:cxn modelId="{74F8AA22-E1AB-455D-806A-C5E8D48A673D}" type="presParOf" srcId="{866BF37D-B298-4F05-B644-7193877C5362}" destId="{981B23AF-BC39-449D-8DE5-A13C3DBD91C4}" srcOrd="1" destOrd="0" presId="urn:microsoft.com/office/officeart/2005/8/layout/orgChart1"/>
    <dgm:cxn modelId="{4907C323-9BC1-42C7-9D26-0C4C997F890A}" type="presParOf" srcId="{F6178E38-99E4-4B11-8074-D83A7C7CFD4B}" destId="{E326F141-56CA-4B9F-800B-38471372DCD2}" srcOrd="1" destOrd="0" presId="urn:microsoft.com/office/officeart/2005/8/layout/orgChart1"/>
    <dgm:cxn modelId="{3B7DC882-01F0-4458-869D-A4222434B390}" type="presParOf" srcId="{F6178E38-99E4-4B11-8074-D83A7C7CFD4B}" destId="{28E4DAF3-BD51-4F42-87E8-4627318F858A}" srcOrd="2" destOrd="0" presId="urn:microsoft.com/office/officeart/2005/8/layout/orgChart1"/>
    <dgm:cxn modelId="{B85A8E2A-BAF2-4BE5-8C32-41E9C6B7F2F8}" type="presParOf" srcId="{87FC7568-E503-4E77-8587-5CA7B8B7F385}" destId="{827ED080-7C34-4078-BED2-A954C4459BB2}" srcOrd="2" destOrd="0" presId="urn:microsoft.com/office/officeart/2005/8/layout/orgChart1"/>
    <dgm:cxn modelId="{78C85F64-CC06-4945-BF73-01A23F88ED04}" type="presParOf" srcId="{57AA2849-817E-426F-9877-1267C8780F7E}" destId="{E74CDEF8-2726-4CDD-A638-3DA6343FC78E}" srcOrd="2" destOrd="0" presId="urn:microsoft.com/office/officeart/2005/8/layout/orgChart1"/>
    <dgm:cxn modelId="{03E58F98-32D4-47EA-ADF7-8E910523B25B}" type="presParOf" srcId="{57AA2849-817E-426F-9877-1267C8780F7E}" destId="{C6F06164-86DA-46BF-910C-449DCC01DD93}" srcOrd="3" destOrd="0" presId="urn:microsoft.com/office/officeart/2005/8/layout/orgChart1"/>
    <dgm:cxn modelId="{94364173-B46F-4B78-8A38-7C73F0B0CEEB}" type="presParOf" srcId="{C6F06164-86DA-46BF-910C-449DCC01DD93}" destId="{C08EB421-52EA-41BC-989E-064A9EF64A9F}" srcOrd="0" destOrd="0" presId="urn:microsoft.com/office/officeart/2005/8/layout/orgChart1"/>
    <dgm:cxn modelId="{DCD023A7-6F1B-403D-BC04-C2F224D77AEF}" type="presParOf" srcId="{C08EB421-52EA-41BC-989E-064A9EF64A9F}" destId="{619562C8-D6A8-406D-9287-578DB38CECC2}" srcOrd="0" destOrd="0" presId="urn:microsoft.com/office/officeart/2005/8/layout/orgChart1"/>
    <dgm:cxn modelId="{2CF54507-9B82-44A8-9FA5-A0B66E3CD354}" type="presParOf" srcId="{C08EB421-52EA-41BC-989E-064A9EF64A9F}" destId="{2F2A9836-2816-4FA9-879F-7362F8909767}" srcOrd="1" destOrd="0" presId="urn:microsoft.com/office/officeart/2005/8/layout/orgChart1"/>
    <dgm:cxn modelId="{45BF4FED-B00B-45E5-96F6-FCCFF0AC0603}" type="presParOf" srcId="{C6F06164-86DA-46BF-910C-449DCC01DD93}" destId="{063D6A02-D98F-4F73-9726-AFE0B6FC78CC}" srcOrd="1" destOrd="0" presId="urn:microsoft.com/office/officeart/2005/8/layout/orgChart1"/>
    <dgm:cxn modelId="{6ADFF794-00AE-47AC-BE05-EC96F29909FF}" type="presParOf" srcId="{C6F06164-86DA-46BF-910C-449DCC01DD93}" destId="{353F2942-0C60-430E-89A2-C171E123E32F}" srcOrd="2" destOrd="0" presId="urn:microsoft.com/office/officeart/2005/8/layout/orgChart1"/>
    <dgm:cxn modelId="{B52477AE-B2B9-4B1F-8D3C-52CCEB0C1B15}" type="presParOf" srcId="{57AA2849-817E-426F-9877-1267C8780F7E}" destId="{423C02AB-E434-4B19-84C5-DD4797060CBB}" srcOrd="4" destOrd="0" presId="urn:microsoft.com/office/officeart/2005/8/layout/orgChart1"/>
    <dgm:cxn modelId="{1EF9AFFC-F9AD-4567-A0E5-F24191BB3E48}" type="presParOf" srcId="{57AA2849-817E-426F-9877-1267C8780F7E}" destId="{14F4E1F0-2E9E-4DC5-AA2F-6C5608C71346}" srcOrd="5" destOrd="0" presId="urn:microsoft.com/office/officeart/2005/8/layout/orgChart1"/>
    <dgm:cxn modelId="{B8D2E890-6B47-493A-A604-D4A9879669D1}" type="presParOf" srcId="{14F4E1F0-2E9E-4DC5-AA2F-6C5608C71346}" destId="{A2FB52C9-B393-4B98-89A5-0E46E630D5EA}" srcOrd="0" destOrd="0" presId="urn:microsoft.com/office/officeart/2005/8/layout/orgChart1"/>
    <dgm:cxn modelId="{36722E69-CE6C-4B94-BF14-FBB9C4FA388D}" type="presParOf" srcId="{A2FB52C9-B393-4B98-89A5-0E46E630D5EA}" destId="{77966B5C-C6B1-446F-BDE8-22A0E8473557}" srcOrd="0" destOrd="0" presId="urn:microsoft.com/office/officeart/2005/8/layout/orgChart1"/>
    <dgm:cxn modelId="{03138881-6021-4B81-9723-DAC45DA53702}" type="presParOf" srcId="{A2FB52C9-B393-4B98-89A5-0E46E630D5EA}" destId="{3824F5D8-9592-4D0C-9D50-7C77DAA56EE1}" srcOrd="1" destOrd="0" presId="urn:microsoft.com/office/officeart/2005/8/layout/orgChart1"/>
    <dgm:cxn modelId="{72BD53EF-C841-4055-B03E-8E0F8E5163C8}" type="presParOf" srcId="{14F4E1F0-2E9E-4DC5-AA2F-6C5608C71346}" destId="{B6F3D023-60BC-4B4D-B52F-5568D204A36A}" srcOrd="1" destOrd="0" presId="urn:microsoft.com/office/officeart/2005/8/layout/orgChart1"/>
    <dgm:cxn modelId="{D99B7113-E030-44D3-9DE8-AE3A4E11882D}" type="presParOf" srcId="{B6F3D023-60BC-4B4D-B52F-5568D204A36A}" destId="{A624D336-2426-463D-A9D9-ED90E04F965B}" srcOrd="0" destOrd="0" presId="urn:microsoft.com/office/officeart/2005/8/layout/orgChart1"/>
    <dgm:cxn modelId="{1E866AA0-EFB7-4016-BD85-E4DFA9C56EBF}" type="presParOf" srcId="{B6F3D023-60BC-4B4D-B52F-5568D204A36A}" destId="{C8435B87-C294-48D7-9DBD-7986E27381C9}" srcOrd="1" destOrd="0" presId="urn:microsoft.com/office/officeart/2005/8/layout/orgChart1"/>
    <dgm:cxn modelId="{B1E5A88C-30C1-4A9B-AF52-349D36923496}" type="presParOf" srcId="{C8435B87-C294-48D7-9DBD-7986E27381C9}" destId="{ED314205-E7A5-4226-B892-A087F546CD11}" srcOrd="0" destOrd="0" presId="urn:microsoft.com/office/officeart/2005/8/layout/orgChart1"/>
    <dgm:cxn modelId="{5076E9C4-6800-4473-A435-22BB34285845}" type="presParOf" srcId="{ED314205-E7A5-4226-B892-A087F546CD11}" destId="{47E88DD8-E4E6-42AE-82D2-D1161A242874}" srcOrd="0" destOrd="0" presId="urn:microsoft.com/office/officeart/2005/8/layout/orgChart1"/>
    <dgm:cxn modelId="{DBAB1A98-D735-4E79-A8A8-0F240ADA646C}" type="presParOf" srcId="{ED314205-E7A5-4226-B892-A087F546CD11}" destId="{03D50B92-700B-4147-B5A8-B3C8F04E1741}" srcOrd="1" destOrd="0" presId="urn:microsoft.com/office/officeart/2005/8/layout/orgChart1"/>
    <dgm:cxn modelId="{217DF63E-DD47-4371-BC0C-B541F4DCB4FA}" type="presParOf" srcId="{C8435B87-C294-48D7-9DBD-7986E27381C9}" destId="{31638EE3-F56D-48F6-A273-EFDD0164A688}" srcOrd="1" destOrd="0" presId="urn:microsoft.com/office/officeart/2005/8/layout/orgChart1"/>
    <dgm:cxn modelId="{37F6D8B0-9206-4EFD-A222-3150AD6D8095}" type="presParOf" srcId="{C8435B87-C294-48D7-9DBD-7986E27381C9}" destId="{3AB2F11D-FAED-4B94-9E41-5CA0381CB13C}" srcOrd="2" destOrd="0" presId="urn:microsoft.com/office/officeart/2005/8/layout/orgChart1"/>
    <dgm:cxn modelId="{9B3FED3B-D975-425F-B9B6-B5672D22D90D}" type="presParOf" srcId="{14F4E1F0-2E9E-4DC5-AA2F-6C5608C71346}" destId="{E0F4C04A-CEF5-427F-9793-1E6DF227CC9C}" srcOrd="2" destOrd="0" presId="urn:microsoft.com/office/officeart/2005/8/layout/orgChart1"/>
    <dgm:cxn modelId="{258EDEC3-F813-4C7F-B32D-29F7F2A182F8}" type="presParOf" srcId="{57AA2849-817E-426F-9877-1267C8780F7E}" destId="{0092E5EB-0D77-400F-8559-45FA62B60E22}" srcOrd="6" destOrd="0" presId="urn:microsoft.com/office/officeart/2005/8/layout/orgChart1"/>
    <dgm:cxn modelId="{32607AD9-72F3-41A0-851B-58183A231B1F}" type="presParOf" srcId="{57AA2849-817E-426F-9877-1267C8780F7E}" destId="{ECC62F3F-4454-4391-ADBE-2A9E0B5F885A}" srcOrd="7" destOrd="0" presId="urn:microsoft.com/office/officeart/2005/8/layout/orgChart1"/>
    <dgm:cxn modelId="{225F8F90-C810-446A-A1FA-52FD8DECA6FB}" type="presParOf" srcId="{ECC62F3F-4454-4391-ADBE-2A9E0B5F885A}" destId="{FAC63613-FD63-401F-A98C-C049D1DE4182}" srcOrd="0" destOrd="0" presId="urn:microsoft.com/office/officeart/2005/8/layout/orgChart1"/>
    <dgm:cxn modelId="{2C500D35-446A-409C-8BFC-C0AADCD1A458}" type="presParOf" srcId="{FAC63613-FD63-401F-A98C-C049D1DE4182}" destId="{521E6221-1459-44E3-8DB0-915A2BAC3494}" srcOrd="0" destOrd="0" presId="urn:microsoft.com/office/officeart/2005/8/layout/orgChart1"/>
    <dgm:cxn modelId="{6049EA50-1CC2-446F-BF4E-B3B7E094C924}" type="presParOf" srcId="{FAC63613-FD63-401F-A98C-C049D1DE4182}" destId="{B1F8A488-5BCC-4D86-AD57-116CA4BAB24D}" srcOrd="1" destOrd="0" presId="urn:microsoft.com/office/officeart/2005/8/layout/orgChart1"/>
    <dgm:cxn modelId="{1B41FE17-7500-4E46-A6CB-DF98AED02FDB}" type="presParOf" srcId="{ECC62F3F-4454-4391-ADBE-2A9E0B5F885A}" destId="{DD244F2A-7662-4733-B2A3-37F5D4B8BF67}" srcOrd="1" destOrd="0" presId="urn:microsoft.com/office/officeart/2005/8/layout/orgChart1"/>
    <dgm:cxn modelId="{B5E26997-35B7-43CB-B327-76301A40672B}" type="presParOf" srcId="{DD244F2A-7662-4733-B2A3-37F5D4B8BF67}" destId="{4E52BF0A-E82F-4176-B0DE-913BA9F19193}" srcOrd="0" destOrd="0" presId="urn:microsoft.com/office/officeart/2005/8/layout/orgChart1"/>
    <dgm:cxn modelId="{94E89BAD-B529-44F9-BDC4-A34EC051F199}" type="presParOf" srcId="{DD244F2A-7662-4733-B2A3-37F5D4B8BF67}" destId="{2BA9DD80-73F4-4925-AFD9-8A3E12D7FB6A}" srcOrd="1" destOrd="0" presId="urn:microsoft.com/office/officeart/2005/8/layout/orgChart1"/>
    <dgm:cxn modelId="{FB93BCB2-45D2-4CFD-8B8F-344E4F904C6C}" type="presParOf" srcId="{2BA9DD80-73F4-4925-AFD9-8A3E12D7FB6A}" destId="{FB034EFB-C125-493C-8F33-ED434AAD4F34}" srcOrd="0" destOrd="0" presId="urn:microsoft.com/office/officeart/2005/8/layout/orgChart1"/>
    <dgm:cxn modelId="{CE588F5B-B1DB-4EC2-A454-4B8925701DE0}" type="presParOf" srcId="{FB034EFB-C125-493C-8F33-ED434AAD4F34}" destId="{BA9B425D-D5F4-4AE3-B84A-B58EF52D7085}" srcOrd="0" destOrd="0" presId="urn:microsoft.com/office/officeart/2005/8/layout/orgChart1"/>
    <dgm:cxn modelId="{267F1856-5442-4529-8814-9EBFAF484C8C}" type="presParOf" srcId="{FB034EFB-C125-493C-8F33-ED434AAD4F34}" destId="{D35B15D4-AC7B-415C-885D-20B0317AA415}" srcOrd="1" destOrd="0" presId="urn:microsoft.com/office/officeart/2005/8/layout/orgChart1"/>
    <dgm:cxn modelId="{21090F0C-6804-4216-93A2-698E7E923CB8}" type="presParOf" srcId="{2BA9DD80-73F4-4925-AFD9-8A3E12D7FB6A}" destId="{812AE367-D81C-428C-8716-AC45C9E0EF8C}" srcOrd="1" destOrd="0" presId="urn:microsoft.com/office/officeart/2005/8/layout/orgChart1"/>
    <dgm:cxn modelId="{CC37B11F-8D4F-4026-B187-43C2C5B86245}" type="presParOf" srcId="{2BA9DD80-73F4-4925-AFD9-8A3E12D7FB6A}" destId="{E7B8D15D-7DDC-403E-BAF0-D53CE65DF80D}" srcOrd="2" destOrd="0" presId="urn:microsoft.com/office/officeart/2005/8/layout/orgChart1"/>
    <dgm:cxn modelId="{7D975A3A-9848-4B80-9700-371E9E1BD32C}" type="presParOf" srcId="{ECC62F3F-4454-4391-ADBE-2A9E0B5F885A}" destId="{1B654E07-439F-4423-98BF-0D238BAC309B}" srcOrd="2" destOrd="0" presId="urn:microsoft.com/office/officeart/2005/8/layout/orgChart1"/>
    <dgm:cxn modelId="{E1006C4C-2FE8-4B92-8BEF-4F8FD25206EA}" type="presParOf" srcId="{57AA2849-817E-426F-9877-1267C8780F7E}" destId="{173590C5-B10F-497D-AB5A-3E45F811A8BB}" srcOrd="8" destOrd="0" presId="urn:microsoft.com/office/officeart/2005/8/layout/orgChart1"/>
    <dgm:cxn modelId="{A5996A39-95DB-42C5-80CC-4E937CE58EB1}" type="presParOf" srcId="{57AA2849-817E-426F-9877-1267C8780F7E}" destId="{576DB6E6-3D51-4FEF-9770-D5DA46661434}" srcOrd="9" destOrd="0" presId="urn:microsoft.com/office/officeart/2005/8/layout/orgChart1"/>
    <dgm:cxn modelId="{A82D23D9-35FC-4F0E-98F3-1656A7D74BEB}" type="presParOf" srcId="{576DB6E6-3D51-4FEF-9770-D5DA46661434}" destId="{C5D31AFC-CF17-4CFB-A562-3CEDA1280F34}" srcOrd="0" destOrd="0" presId="urn:microsoft.com/office/officeart/2005/8/layout/orgChart1"/>
    <dgm:cxn modelId="{044B01D4-AEFC-4FBE-BC97-2156F09EBE81}" type="presParOf" srcId="{C5D31AFC-CF17-4CFB-A562-3CEDA1280F34}" destId="{15819F6B-83C5-4BA1-9F08-B1AC2B91ACB9}" srcOrd="0" destOrd="0" presId="urn:microsoft.com/office/officeart/2005/8/layout/orgChart1"/>
    <dgm:cxn modelId="{ADEC0BD9-DF32-4F1E-A934-9BD9043C4404}" type="presParOf" srcId="{C5D31AFC-CF17-4CFB-A562-3CEDA1280F34}" destId="{303D5F15-0BCB-47CB-8570-DA6B5C7EED8B}" srcOrd="1" destOrd="0" presId="urn:microsoft.com/office/officeart/2005/8/layout/orgChart1"/>
    <dgm:cxn modelId="{90A380C3-8B92-4A87-AD00-D8110EE2E58F}" type="presParOf" srcId="{576DB6E6-3D51-4FEF-9770-D5DA46661434}" destId="{19040376-A1FF-42AB-81FD-CEF9C28CBA6E}" srcOrd="1" destOrd="0" presId="urn:microsoft.com/office/officeart/2005/8/layout/orgChart1"/>
    <dgm:cxn modelId="{1714B170-7728-46C6-96F5-FE091676A127}" type="presParOf" srcId="{19040376-A1FF-42AB-81FD-CEF9C28CBA6E}" destId="{D5351097-ADB3-4631-A240-87E730AB2E80}" srcOrd="0" destOrd="0" presId="urn:microsoft.com/office/officeart/2005/8/layout/orgChart1"/>
    <dgm:cxn modelId="{32882A69-4A71-448C-84A8-0D3B7243EEEB}" type="presParOf" srcId="{19040376-A1FF-42AB-81FD-CEF9C28CBA6E}" destId="{AE56F9E6-757C-4CA3-9D49-A14F908622DF}" srcOrd="1" destOrd="0" presId="urn:microsoft.com/office/officeart/2005/8/layout/orgChart1"/>
    <dgm:cxn modelId="{07A63891-5261-4060-A6FE-FD8699790524}" type="presParOf" srcId="{AE56F9E6-757C-4CA3-9D49-A14F908622DF}" destId="{C58D2BFB-E2A4-458A-9000-DFAD0BB0E43C}" srcOrd="0" destOrd="0" presId="urn:microsoft.com/office/officeart/2005/8/layout/orgChart1"/>
    <dgm:cxn modelId="{677FDFEC-C835-4C0C-AC36-0F06320ED8A1}" type="presParOf" srcId="{C58D2BFB-E2A4-458A-9000-DFAD0BB0E43C}" destId="{FD37730F-6EB1-4B84-AFF4-2AAC0CF765A1}" srcOrd="0" destOrd="0" presId="urn:microsoft.com/office/officeart/2005/8/layout/orgChart1"/>
    <dgm:cxn modelId="{9CB714EC-5134-456C-9F81-652940F61B5D}" type="presParOf" srcId="{C58D2BFB-E2A4-458A-9000-DFAD0BB0E43C}" destId="{5BE87273-2C61-47CA-A77A-1FFD15DBBF85}" srcOrd="1" destOrd="0" presId="urn:microsoft.com/office/officeart/2005/8/layout/orgChart1"/>
    <dgm:cxn modelId="{A3065B83-11DA-49FF-8638-B0454724E4D8}" type="presParOf" srcId="{AE56F9E6-757C-4CA3-9D49-A14F908622DF}" destId="{A78E63A4-9F58-4346-AFC5-36813BCA34F4}" srcOrd="1" destOrd="0" presId="urn:microsoft.com/office/officeart/2005/8/layout/orgChart1"/>
    <dgm:cxn modelId="{03097FB0-F3E9-420E-B17D-F5A55F59C176}" type="presParOf" srcId="{AE56F9E6-757C-4CA3-9D49-A14F908622DF}" destId="{0FB26CD9-7C14-4953-8E9B-6932A5B6DBE7}" srcOrd="2" destOrd="0" presId="urn:microsoft.com/office/officeart/2005/8/layout/orgChart1"/>
    <dgm:cxn modelId="{54B6E36B-6EEA-4F09-8151-27EB6C31A341}" type="presParOf" srcId="{576DB6E6-3D51-4FEF-9770-D5DA46661434}" destId="{D1EFB5C2-8055-476F-AC21-F694931BBA92}" srcOrd="2" destOrd="0" presId="urn:microsoft.com/office/officeart/2005/8/layout/orgChart1"/>
    <dgm:cxn modelId="{EB5865FB-39A6-496D-8EB3-7D5D8DA39E44}" type="presParOf" srcId="{57AA2849-817E-426F-9877-1267C8780F7E}" destId="{F3161950-9287-48CA-999C-ABD0789A1A0A}" srcOrd="10" destOrd="0" presId="urn:microsoft.com/office/officeart/2005/8/layout/orgChart1"/>
    <dgm:cxn modelId="{1EE489CB-9E48-4AB9-A2DE-E74FF8EE2239}" type="presParOf" srcId="{57AA2849-817E-426F-9877-1267C8780F7E}" destId="{C3EE1439-CBE1-41F3-B860-FF1383B0C46B}" srcOrd="11" destOrd="0" presId="urn:microsoft.com/office/officeart/2005/8/layout/orgChart1"/>
    <dgm:cxn modelId="{CCFD2F0B-495C-4B29-BC7A-97078495949B}" type="presParOf" srcId="{C3EE1439-CBE1-41F3-B860-FF1383B0C46B}" destId="{DA075B0E-4877-4581-9101-6D7A4C822BA7}" srcOrd="0" destOrd="0" presId="urn:microsoft.com/office/officeart/2005/8/layout/orgChart1"/>
    <dgm:cxn modelId="{D658B9F6-D239-48A6-8E6B-F6E90CF6A42A}" type="presParOf" srcId="{DA075B0E-4877-4581-9101-6D7A4C822BA7}" destId="{2950B600-13CD-4B10-84B4-1025199386BD}" srcOrd="0" destOrd="0" presId="urn:microsoft.com/office/officeart/2005/8/layout/orgChart1"/>
    <dgm:cxn modelId="{73EB964B-E6AC-4218-A113-786C8DD917F4}" type="presParOf" srcId="{DA075B0E-4877-4581-9101-6D7A4C822BA7}" destId="{5F7BFB6F-777D-4ECE-85AD-64EB3B2AD3E0}" srcOrd="1" destOrd="0" presId="urn:microsoft.com/office/officeart/2005/8/layout/orgChart1"/>
    <dgm:cxn modelId="{B115D00A-05DE-4C6D-87B3-D4531290AE65}" type="presParOf" srcId="{C3EE1439-CBE1-41F3-B860-FF1383B0C46B}" destId="{759B0357-1211-4534-B244-DC2836DDF44F}" srcOrd="1" destOrd="0" presId="urn:microsoft.com/office/officeart/2005/8/layout/orgChart1"/>
    <dgm:cxn modelId="{67E63BB5-D0AB-46C8-A663-2E5600356AC1}" type="presParOf" srcId="{759B0357-1211-4534-B244-DC2836DDF44F}" destId="{0153189C-70B1-4BC8-AED4-3B5EFAFF3AA7}" srcOrd="0" destOrd="0" presId="urn:microsoft.com/office/officeart/2005/8/layout/orgChart1"/>
    <dgm:cxn modelId="{68EEA866-9460-439F-982D-D1236E550ED7}" type="presParOf" srcId="{759B0357-1211-4534-B244-DC2836DDF44F}" destId="{C4E953B5-0E48-4C8F-BF3B-BC376E391093}" srcOrd="1" destOrd="0" presId="urn:microsoft.com/office/officeart/2005/8/layout/orgChart1"/>
    <dgm:cxn modelId="{37768574-1389-43EA-ABCD-6529E370E404}" type="presParOf" srcId="{C4E953B5-0E48-4C8F-BF3B-BC376E391093}" destId="{C5AD9E7A-88AE-46BE-BB8B-B5A9CA23CE2C}" srcOrd="0" destOrd="0" presId="urn:microsoft.com/office/officeart/2005/8/layout/orgChart1"/>
    <dgm:cxn modelId="{EFA9898E-3FCD-4517-AF96-F34A071B1F4E}" type="presParOf" srcId="{C5AD9E7A-88AE-46BE-BB8B-B5A9CA23CE2C}" destId="{2B596E80-26C1-46C4-B756-361E0638CAB2}" srcOrd="0" destOrd="0" presId="urn:microsoft.com/office/officeart/2005/8/layout/orgChart1"/>
    <dgm:cxn modelId="{9AF45C02-6212-4873-B336-901AB290876C}" type="presParOf" srcId="{C5AD9E7A-88AE-46BE-BB8B-B5A9CA23CE2C}" destId="{00997A26-A665-44F6-B785-839E25C58659}" srcOrd="1" destOrd="0" presId="urn:microsoft.com/office/officeart/2005/8/layout/orgChart1"/>
    <dgm:cxn modelId="{AC81AEE8-E4DF-4044-A4DB-663A7CBD5C55}" type="presParOf" srcId="{C4E953B5-0E48-4C8F-BF3B-BC376E391093}" destId="{CBC8F44A-81D8-43FE-89CA-759BA8182015}" srcOrd="1" destOrd="0" presId="urn:microsoft.com/office/officeart/2005/8/layout/orgChart1"/>
    <dgm:cxn modelId="{C1181DAB-B137-469F-A0CF-2A264CDC2D4F}" type="presParOf" srcId="{C4E953B5-0E48-4C8F-BF3B-BC376E391093}" destId="{A19A981D-55D5-47ED-83E6-C9ADC953E588}" srcOrd="2" destOrd="0" presId="urn:microsoft.com/office/officeart/2005/8/layout/orgChart1"/>
    <dgm:cxn modelId="{D0ED1F09-E717-446B-9A50-1A26485DDFD0}" type="presParOf" srcId="{759B0357-1211-4534-B244-DC2836DDF44F}" destId="{4F928007-2A75-4003-ACA2-8B49898D3768}" srcOrd="2" destOrd="0" presId="urn:microsoft.com/office/officeart/2005/8/layout/orgChart1"/>
    <dgm:cxn modelId="{92F13EC1-173B-4A4C-805B-940CEB0E50FE}" type="presParOf" srcId="{759B0357-1211-4534-B244-DC2836DDF44F}" destId="{49D5448F-A437-432F-8CD5-1D834105001B}" srcOrd="3" destOrd="0" presId="urn:microsoft.com/office/officeart/2005/8/layout/orgChart1"/>
    <dgm:cxn modelId="{8573D414-CE05-4ACA-8A49-0C6D182E99D2}" type="presParOf" srcId="{49D5448F-A437-432F-8CD5-1D834105001B}" destId="{DF388997-8046-4958-B884-A6908DF922FB}" srcOrd="0" destOrd="0" presId="urn:microsoft.com/office/officeart/2005/8/layout/orgChart1"/>
    <dgm:cxn modelId="{093DDF2B-0E49-4A00-99FA-EB49E77B3045}" type="presParOf" srcId="{DF388997-8046-4958-B884-A6908DF922FB}" destId="{B399F43A-911E-4DD4-8E9E-9F1E9E4FB077}" srcOrd="0" destOrd="0" presId="urn:microsoft.com/office/officeart/2005/8/layout/orgChart1"/>
    <dgm:cxn modelId="{18E85473-B030-47F2-9EF6-451FE406A23E}" type="presParOf" srcId="{DF388997-8046-4958-B884-A6908DF922FB}" destId="{DC2C9F8A-AEF4-43BB-82E0-E0040CAC9BF4}" srcOrd="1" destOrd="0" presId="urn:microsoft.com/office/officeart/2005/8/layout/orgChart1"/>
    <dgm:cxn modelId="{5B78F293-E158-4194-BA9E-5A54E3576A91}" type="presParOf" srcId="{49D5448F-A437-432F-8CD5-1D834105001B}" destId="{4052A0A9-571D-49AE-B7BE-774BC19E6E8C}" srcOrd="1" destOrd="0" presId="urn:microsoft.com/office/officeart/2005/8/layout/orgChart1"/>
    <dgm:cxn modelId="{137BC6C3-56D4-463A-B8F4-4052BAEB96EE}" type="presParOf" srcId="{49D5448F-A437-432F-8CD5-1D834105001B}" destId="{A2C1A957-719C-434C-A850-0C8CBD35763A}" srcOrd="2" destOrd="0" presId="urn:microsoft.com/office/officeart/2005/8/layout/orgChart1"/>
    <dgm:cxn modelId="{67219A36-E01C-4967-AB12-B438216365BF}" type="presParOf" srcId="{C3EE1439-CBE1-41F3-B860-FF1383B0C46B}" destId="{0A46A0D3-1A8D-4459-9642-EB50998F847E}" srcOrd="2" destOrd="0" presId="urn:microsoft.com/office/officeart/2005/8/layout/orgChart1"/>
    <dgm:cxn modelId="{A6F5BC80-49F2-423B-AA2E-8E7628FCA265}" type="presParOf" srcId="{57AA2849-817E-426F-9877-1267C8780F7E}" destId="{7570B571-B1C6-4838-8D79-FEC137027DC9}" srcOrd="12" destOrd="0" presId="urn:microsoft.com/office/officeart/2005/8/layout/orgChart1"/>
    <dgm:cxn modelId="{2852030A-2ADD-4220-8498-9AD8B8949861}" type="presParOf" srcId="{57AA2849-817E-426F-9877-1267C8780F7E}" destId="{35CEDFB9-70C8-4D2F-88E8-6EC4538B3002}" srcOrd="13" destOrd="0" presId="urn:microsoft.com/office/officeart/2005/8/layout/orgChart1"/>
    <dgm:cxn modelId="{0701D339-86A8-4E92-8298-FA8B50C59D8A}" type="presParOf" srcId="{35CEDFB9-70C8-4D2F-88E8-6EC4538B3002}" destId="{AC37B66E-113B-4A96-8062-9FDA99BDF620}" srcOrd="0" destOrd="0" presId="urn:microsoft.com/office/officeart/2005/8/layout/orgChart1"/>
    <dgm:cxn modelId="{1E79261C-AC49-4FAA-AAE1-72CFC7B46981}" type="presParOf" srcId="{AC37B66E-113B-4A96-8062-9FDA99BDF620}" destId="{DA485611-3D97-4595-8790-8194F8D9CA73}" srcOrd="0" destOrd="0" presId="urn:microsoft.com/office/officeart/2005/8/layout/orgChart1"/>
    <dgm:cxn modelId="{A8C4D2DD-E085-42D9-988F-AE05F2A0B095}" type="presParOf" srcId="{AC37B66E-113B-4A96-8062-9FDA99BDF620}" destId="{C14D0518-EA13-48CF-AD84-03B74ED54B83}" srcOrd="1" destOrd="0" presId="urn:microsoft.com/office/officeart/2005/8/layout/orgChart1"/>
    <dgm:cxn modelId="{0F595C03-44D4-46AD-B7C1-36AB38F55D21}" type="presParOf" srcId="{35CEDFB9-70C8-4D2F-88E8-6EC4538B3002}" destId="{DF9C1474-53E2-41A5-8D48-7AD3F56F83C1}" srcOrd="1" destOrd="0" presId="urn:microsoft.com/office/officeart/2005/8/layout/orgChart1"/>
    <dgm:cxn modelId="{556BF96A-6394-4FAE-81D5-C94A95C1A8E5}" type="presParOf" srcId="{35CEDFB9-70C8-4D2F-88E8-6EC4538B3002}" destId="{96708CF7-EB6D-4F63-A7FB-036922B5E8CC}" srcOrd="2" destOrd="0" presId="urn:microsoft.com/office/officeart/2005/8/layout/orgChart1"/>
    <dgm:cxn modelId="{298BC35A-0EAA-45EF-9806-15CD522AE0C1}" type="presParOf" srcId="{57AA2849-817E-426F-9877-1267C8780F7E}" destId="{0F29820D-32D7-4A3E-851B-48A2B79F02DD}" srcOrd="14" destOrd="0" presId="urn:microsoft.com/office/officeart/2005/8/layout/orgChart1"/>
    <dgm:cxn modelId="{2465CBEC-5C06-4AF1-B7EF-0BEEC6CF7D83}" type="presParOf" srcId="{57AA2849-817E-426F-9877-1267C8780F7E}" destId="{30ABE9C3-1B79-42A6-8F34-C2C849FF3F79}" srcOrd="15" destOrd="0" presId="urn:microsoft.com/office/officeart/2005/8/layout/orgChart1"/>
    <dgm:cxn modelId="{2B81CDE9-618B-49E2-AEE5-CB085E3AFA36}" type="presParOf" srcId="{30ABE9C3-1B79-42A6-8F34-C2C849FF3F79}" destId="{CE585C5F-DD89-4EF4-9D30-32C31EB9924A}" srcOrd="0" destOrd="0" presId="urn:microsoft.com/office/officeart/2005/8/layout/orgChart1"/>
    <dgm:cxn modelId="{14EC8816-634D-48BB-BCCD-810BD404CC99}" type="presParOf" srcId="{CE585C5F-DD89-4EF4-9D30-32C31EB9924A}" destId="{03F23E97-6E92-4C2E-B204-6BD413A0229A}" srcOrd="0" destOrd="0" presId="urn:microsoft.com/office/officeart/2005/8/layout/orgChart1"/>
    <dgm:cxn modelId="{F3E05C52-AD95-4E17-BC59-30475471523F}" type="presParOf" srcId="{CE585C5F-DD89-4EF4-9D30-32C31EB9924A}" destId="{41C4FD89-40C7-46E7-A642-3A275DE96CA5}" srcOrd="1" destOrd="0" presId="urn:microsoft.com/office/officeart/2005/8/layout/orgChart1"/>
    <dgm:cxn modelId="{72C17CD2-0BD3-4F21-BB21-C8933792B7D0}" type="presParOf" srcId="{30ABE9C3-1B79-42A6-8F34-C2C849FF3F79}" destId="{6E0F01E6-1CF4-492A-B392-A33A3DA84D44}" srcOrd="1" destOrd="0" presId="urn:microsoft.com/office/officeart/2005/8/layout/orgChart1"/>
    <dgm:cxn modelId="{DD07B463-10B4-4248-ACD4-86D59A87F9FF}" type="presParOf" srcId="{6E0F01E6-1CF4-492A-B392-A33A3DA84D44}" destId="{700282E4-7CE6-4422-8F8D-8FDB14739D11}" srcOrd="0" destOrd="0" presId="urn:microsoft.com/office/officeart/2005/8/layout/orgChart1"/>
    <dgm:cxn modelId="{530200FF-5692-4A29-9761-2B664FFA6EDA}" type="presParOf" srcId="{6E0F01E6-1CF4-492A-B392-A33A3DA84D44}" destId="{A7B942E3-83B2-4DFF-9005-B1B97AA801B3}" srcOrd="1" destOrd="0" presId="urn:microsoft.com/office/officeart/2005/8/layout/orgChart1"/>
    <dgm:cxn modelId="{00D7F0A0-8958-4503-B261-7B1DFA291C67}" type="presParOf" srcId="{A7B942E3-83B2-4DFF-9005-B1B97AA801B3}" destId="{857A514E-55F4-48A1-8EE5-94B4570CB4E9}" srcOrd="0" destOrd="0" presId="urn:microsoft.com/office/officeart/2005/8/layout/orgChart1"/>
    <dgm:cxn modelId="{87C5A386-5FD9-417A-A639-84FF8860B28E}" type="presParOf" srcId="{857A514E-55F4-48A1-8EE5-94B4570CB4E9}" destId="{84D9BE1F-4C27-44FB-BF6C-66CC301F978B}" srcOrd="0" destOrd="0" presId="urn:microsoft.com/office/officeart/2005/8/layout/orgChart1"/>
    <dgm:cxn modelId="{953E9348-9BAD-4B40-BC30-0C382FB1297A}" type="presParOf" srcId="{857A514E-55F4-48A1-8EE5-94B4570CB4E9}" destId="{3E4A195F-0B35-42A6-93B5-74F5FDF19710}" srcOrd="1" destOrd="0" presId="urn:microsoft.com/office/officeart/2005/8/layout/orgChart1"/>
    <dgm:cxn modelId="{59EF759D-5D6E-4026-AB75-EAEC1BC1A09A}" type="presParOf" srcId="{A7B942E3-83B2-4DFF-9005-B1B97AA801B3}" destId="{47B1ABCD-D272-460D-8783-90CC4E20683B}" srcOrd="1" destOrd="0" presId="urn:microsoft.com/office/officeart/2005/8/layout/orgChart1"/>
    <dgm:cxn modelId="{634AD735-22C5-46EA-AECB-4711C6F3D001}" type="presParOf" srcId="{A7B942E3-83B2-4DFF-9005-B1B97AA801B3}" destId="{53D30C6B-AB3F-4D92-8983-9C87F37410BB}" srcOrd="2" destOrd="0" presId="urn:microsoft.com/office/officeart/2005/8/layout/orgChart1"/>
    <dgm:cxn modelId="{BE8EF8DF-33B0-4BBD-B0FA-52A28E83A88A}" type="presParOf" srcId="{6E0F01E6-1CF4-492A-B392-A33A3DA84D44}" destId="{462BF778-6310-4BD0-92D2-5B7B31D1CECD}" srcOrd="2" destOrd="0" presId="urn:microsoft.com/office/officeart/2005/8/layout/orgChart1"/>
    <dgm:cxn modelId="{CC60C445-8897-417C-9158-C8952BD3FB34}" type="presParOf" srcId="{6E0F01E6-1CF4-492A-B392-A33A3DA84D44}" destId="{60B35536-FF3C-4D33-A6F5-DEF8BBCF08CD}" srcOrd="3" destOrd="0" presId="urn:microsoft.com/office/officeart/2005/8/layout/orgChart1"/>
    <dgm:cxn modelId="{62FEC7D2-9A5B-4504-879B-B0B88C672441}" type="presParOf" srcId="{60B35536-FF3C-4D33-A6F5-DEF8BBCF08CD}" destId="{F5948D4F-2B75-4B82-A122-7ACC9657CF10}" srcOrd="0" destOrd="0" presId="urn:microsoft.com/office/officeart/2005/8/layout/orgChart1"/>
    <dgm:cxn modelId="{5105BBA2-7CC9-4AA7-BE75-39E6E1B17886}" type="presParOf" srcId="{F5948D4F-2B75-4B82-A122-7ACC9657CF10}" destId="{2BB009FC-3C9B-4A58-8FD2-938780481D59}" srcOrd="0" destOrd="0" presId="urn:microsoft.com/office/officeart/2005/8/layout/orgChart1"/>
    <dgm:cxn modelId="{01CE6B6A-7A9E-4F99-A652-C033CC7BCB59}" type="presParOf" srcId="{F5948D4F-2B75-4B82-A122-7ACC9657CF10}" destId="{D5836F33-1194-486C-BB59-CF117BBE720B}" srcOrd="1" destOrd="0" presId="urn:microsoft.com/office/officeart/2005/8/layout/orgChart1"/>
    <dgm:cxn modelId="{1C2DF84E-B957-4BA7-8F95-8A6BFD084AAF}" type="presParOf" srcId="{60B35536-FF3C-4D33-A6F5-DEF8BBCF08CD}" destId="{A32A0E8D-2CE7-4388-A489-65CA2DD4D80E}" srcOrd="1" destOrd="0" presId="urn:microsoft.com/office/officeart/2005/8/layout/orgChart1"/>
    <dgm:cxn modelId="{5DECBB7A-7C75-4462-B9C7-A1197CBD3735}" type="presParOf" srcId="{60B35536-FF3C-4D33-A6F5-DEF8BBCF08CD}" destId="{D8A30739-8381-4CDF-B877-90E3413F328F}" srcOrd="2" destOrd="0" presId="urn:microsoft.com/office/officeart/2005/8/layout/orgChart1"/>
    <dgm:cxn modelId="{D354D7C0-0F60-4E23-95E7-7B7BDDBA691F}" type="presParOf" srcId="{30ABE9C3-1B79-42A6-8F34-C2C849FF3F79}" destId="{D367F722-C457-4981-B237-5C7452126312}" srcOrd="2" destOrd="0" presId="urn:microsoft.com/office/officeart/2005/8/layout/orgChart1"/>
    <dgm:cxn modelId="{F8094328-6410-480F-BBB6-DBD69AC72788}" type="presParOf" srcId="{57AA2849-817E-426F-9877-1267C8780F7E}" destId="{1E610A86-F6C9-4ECF-8729-3AD84C88A49E}" srcOrd="16" destOrd="0" presId="urn:microsoft.com/office/officeart/2005/8/layout/orgChart1"/>
    <dgm:cxn modelId="{E4F6B35D-7231-440C-B3B0-9D733C1C41F0}" type="presParOf" srcId="{57AA2849-817E-426F-9877-1267C8780F7E}" destId="{B54727F1-690B-4BB4-91B2-64A40B7040BF}" srcOrd="17" destOrd="0" presId="urn:microsoft.com/office/officeart/2005/8/layout/orgChart1"/>
    <dgm:cxn modelId="{CEAF65AA-E713-4132-8052-CD578130B48F}" type="presParOf" srcId="{B54727F1-690B-4BB4-91B2-64A40B7040BF}" destId="{8B0DC4E8-1F5F-4E73-BCDB-23B70694494B}" srcOrd="0" destOrd="0" presId="urn:microsoft.com/office/officeart/2005/8/layout/orgChart1"/>
    <dgm:cxn modelId="{BFA4D359-98A3-4580-924B-DC3E36144A12}" type="presParOf" srcId="{8B0DC4E8-1F5F-4E73-BCDB-23B70694494B}" destId="{D9081C39-4A43-4F5A-A9AC-71F8ED04A459}" srcOrd="0" destOrd="0" presId="urn:microsoft.com/office/officeart/2005/8/layout/orgChart1"/>
    <dgm:cxn modelId="{3C4628E7-A6C1-440A-A6DA-C49707C1C7BD}" type="presParOf" srcId="{8B0DC4E8-1F5F-4E73-BCDB-23B70694494B}" destId="{4089FDC8-1EFC-4E3B-A9BC-8D1EB9FDD7EC}" srcOrd="1" destOrd="0" presId="urn:microsoft.com/office/officeart/2005/8/layout/orgChart1"/>
    <dgm:cxn modelId="{15E2E4A0-DD7D-493C-B89F-0210EB94B482}" type="presParOf" srcId="{B54727F1-690B-4BB4-91B2-64A40B7040BF}" destId="{6EB4D893-8FAC-4D61-8EAA-E664DF56F67F}" srcOrd="1" destOrd="0" presId="urn:microsoft.com/office/officeart/2005/8/layout/orgChart1"/>
    <dgm:cxn modelId="{0EBD0965-71EE-4BD4-9F01-1D0BFFD51B06}" type="presParOf" srcId="{B54727F1-690B-4BB4-91B2-64A40B7040BF}" destId="{BA46C17A-BFFA-44A1-A417-7C27A4582C9A}" srcOrd="2" destOrd="0" presId="urn:microsoft.com/office/officeart/2005/8/layout/orgChart1"/>
    <dgm:cxn modelId="{D62E6675-4B99-4A12-B2F2-A98D82ACBCCF}" type="presParOf" srcId="{57AA2849-817E-426F-9877-1267C8780F7E}" destId="{DB5181C3-251E-47B9-958B-48AA832CFFD8}" srcOrd="18" destOrd="0" presId="urn:microsoft.com/office/officeart/2005/8/layout/orgChart1"/>
    <dgm:cxn modelId="{F8EB2418-BC80-4BDC-965D-A082632A5D72}" type="presParOf" srcId="{57AA2849-817E-426F-9877-1267C8780F7E}" destId="{EC0F3293-82B0-437A-9A1D-A79B0D2D34D0}" srcOrd="19" destOrd="0" presId="urn:microsoft.com/office/officeart/2005/8/layout/orgChart1"/>
    <dgm:cxn modelId="{B0C1C6E0-1EF5-41FA-8B69-3AC92277E0F9}" type="presParOf" srcId="{EC0F3293-82B0-437A-9A1D-A79B0D2D34D0}" destId="{02CFC22D-F1BD-4233-A7D6-6891C61D6599}" srcOrd="0" destOrd="0" presId="urn:microsoft.com/office/officeart/2005/8/layout/orgChart1"/>
    <dgm:cxn modelId="{8B021FFD-9E5C-4880-A16F-0BA70354D1A4}" type="presParOf" srcId="{02CFC22D-F1BD-4233-A7D6-6891C61D6599}" destId="{B96A516B-DBB0-415C-A35C-4FC7EE9952A7}" srcOrd="0" destOrd="0" presId="urn:microsoft.com/office/officeart/2005/8/layout/orgChart1"/>
    <dgm:cxn modelId="{8F0E0668-B6B9-4CAD-80D7-A617D781A608}" type="presParOf" srcId="{02CFC22D-F1BD-4233-A7D6-6891C61D6599}" destId="{7DBE7039-79B8-43FC-9311-B537301116F4}" srcOrd="1" destOrd="0" presId="urn:microsoft.com/office/officeart/2005/8/layout/orgChart1"/>
    <dgm:cxn modelId="{B60AA48D-B9A5-4D26-ADDE-C964DC69913A}" type="presParOf" srcId="{EC0F3293-82B0-437A-9A1D-A79B0D2D34D0}" destId="{A952BD06-F677-41D0-A386-2879ECB3CB9F}" srcOrd="1" destOrd="0" presId="urn:microsoft.com/office/officeart/2005/8/layout/orgChart1"/>
    <dgm:cxn modelId="{41FC232D-C971-4488-A96B-564810A35DE7}" type="presParOf" srcId="{A952BD06-F677-41D0-A386-2879ECB3CB9F}" destId="{622C95C2-A443-45CE-86B7-92083983B8D0}" srcOrd="0" destOrd="0" presId="urn:microsoft.com/office/officeart/2005/8/layout/orgChart1"/>
    <dgm:cxn modelId="{7A581384-CA42-43E1-A1ED-AFC0E40F6F2D}" type="presParOf" srcId="{A952BD06-F677-41D0-A386-2879ECB3CB9F}" destId="{6160C7FB-7859-40B0-AC36-1E4A302AC035}" srcOrd="1" destOrd="0" presId="urn:microsoft.com/office/officeart/2005/8/layout/orgChart1"/>
    <dgm:cxn modelId="{36517CB6-E143-477E-87D8-26C4734D7AFB}" type="presParOf" srcId="{6160C7FB-7859-40B0-AC36-1E4A302AC035}" destId="{C20AEBE8-582D-4FC6-9FB1-EC25DBD72AAD}" srcOrd="0" destOrd="0" presId="urn:microsoft.com/office/officeart/2005/8/layout/orgChart1"/>
    <dgm:cxn modelId="{B33D8F1B-A124-4BC3-9830-67C180C92A25}" type="presParOf" srcId="{C20AEBE8-582D-4FC6-9FB1-EC25DBD72AAD}" destId="{B6D8ECEF-0F94-40F7-AC24-7094B5954819}" srcOrd="0" destOrd="0" presId="urn:microsoft.com/office/officeart/2005/8/layout/orgChart1"/>
    <dgm:cxn modelId="{F71247E0-806F-4EEC-AA3B-B78F87F22F1B}" type="presParOf" srcId="{C20AEBE8-582D-4FC6-9FB1-EC25DBD72AAD}" destId="{487B2366-7E22-4500-BECD-31688B96EDD8}" srcOrd="1" destOrd="0" presId="urn:microsoft.com/office/officeart/2005/8/layout/orgChart1"/>
    <dgm:cxn modelId="{16ADD721-C4B2-440B-93D3-1A73AC016E0B}" type="presParOf" srcId="{6160C7FB-7859-40B0-AC36-1E4A302AC035}" destId="{B42ADE93-DCFE-4251-B135-7A67AB15BCB8}" srcOrd="1" destOrd="0" presId="urn:microsoft.com/office/officeart/2005/8/layout/orgChart1"/>
    <dgm:cxn modelId="{8FD44867-33EC-4EA5-B024-D267BF7D1840}" type="presParOf" srcId="{6160C7FB-7859-40B0-AC36-1E4A302AC035}" destId="{3D9D19D4-BBBC-4C77-AB47-85814D86F980}" srcOrd="2" destOrd="0" presId="urn:microsoft.com/office/officeart/2005/8/layout/orgChart1"/>
    <dgm:cxn modelId="{E8B0F230-95E8-4CED-BDE6-810D3C8B89F5}" type="presParOf" srcId="{A952BD06-F677-41D0-A386-2879ECB3CB9F}" destId="{A1390E3F-235A-43AF-9596-79938887355D}" srcOrd="2" destOrd="0" presId="urn:microsoft.com/office/officeart/2005/8/layout/orgChart1"/>
    <dgm:cxn modelId="{0639B472-5398-42C5-8887-A5B3F435FD15}" type="presParOf" srcId="{A952BD06-F677-41D0-A386-2879ECB3CB9F}" destId="{24771A70-3556-4A57-A712-15DD748FE208}" srcOrd="3" destOrd="0" presId="urn:microsoft.com/office/officeart/2005/8/layout/orgChart1"/>
    <dgm:cxn modelId="{9167AB23-985A-4865-9D42-A1E0289BB361}" type="presParOf" srcId="{24771A70-3556-4A57-A712-15DD748FE208}" destId="{B1AF93AE-FA74-4397-8E74-91F723789600}" srcOrd="0" destOrd="0" presId="urn:microsoft.com/office/officeart/2005/8/layout/orgChart1"/>
    <dgm:cxn modelId="{FC145A4B-D58F-486E-91F7-2204744E8133}" type="presParOf" srcId="{B1AF93AE-FA74-4397-8E74-91F723789600}" destId="{68D6F7BF-CC54-4DDE-BF1C-FF3F3379D79E}" srcOrd="0" destOrd="0" presId="urn:microsoft.com/office/officeart/2005/8/layout/orgChart1"/>
    <dgm:cxn modelId="{B6473857-9BEC-43D7-8CCA-2898B036AD2D}" type="presParOf" srcId="{B1AF93AE-FA74-4397-8E74-91F723789600}" destId="{F40295A1-F8BE-4C27-80B9-8F569B9892F3}" srcOrd="1" destOrd="0" presId="urn:microsoft.com/office/officeart/2005/8/layout/orgChart1"/>
    <dgm:cxn modelId="{FF63198A-E646-4329-B0D3-AE4DBDC57C38}" type="presParOf" srcId="{24771A70-3556-4A57-A712-15DD748FE208}" destId="{A1641322-75B1-442D-AAC1-612D605A686F}" srcOrd="1" destOrd="0" presId="urn:microsoft.com/office/officeart/2005/8/layout/orgChart1"/>
    <dgm:cxn modelId="{D6FA34AA-E82D-4D19-9BFE-A0A996BD88DF}" type="presParOf" srcId="{24771A70-3556-4A57-A712-15DD748FE208}" destId="{EFF62289-E52E-498F-AD8D-CA2FBE8BE34A}" srcOrd="2" destOrd="0" presId="urn:microsoft.com/office/officeart/2005/8/layout/orgChart1"/>
    <dgm:cxn modelId="{E889FBE1-4447-49C9-B4D7-C050A609E00D}" type="presParOf" srcId="{A952BD06-F677-41D0-A386-2879ECB3CB9F}" destId="{56CD7751-682E-4E76-8389-F473FA0138DA}" srcOrd="4" destOrd="0" presId="urn:microsoft.com/office/officeart/2005/8/layout/orgChart1"/>
    <dgm:cxn modelId="{A87E5D34-F170-4726-884F-2F915569AA88}" type="presParOf" srcId="{A952BD06-F677-41D0-A386-2879ECB3CB9F}" destId="{7815E642-214C-4C37-9D31-B755315B5E5C}" srcOrd="5" destOrd="0" presId="urn:microsoft.com/office/officeart/2005/8/layout/orgChart1"/>
    <dgm:cxn modelId="{23A9D9E4-CF69-47D5-8216-13D4AE534DEE}" type="presParOf" srcId="{7815E642-214C-4C37-9D31-B755315B5E5C}" destId="{773F0CA3-66B9-440E-91C1-E6EA8FA13CC2}" srcOrd="0" destOrd="0" presId="urn:microsoft.com/office/officeart/2005/8/layout/orgChart1"/>
    <dgm:cxn modelId="{C965DB01-172C-4E2C-A76C-367C5813C7A0}" type="presParOf" srcId="{773F0CA3-66B9-440E-91C1-E6EA8FA13CC2}" destId="{29F2D4A6-753B-47BD-87D1-C98976D55AF8}" srcOrd="0" destOrd="0" presId="urn:microsoft.com/office/officeart/2005/8/layout/orgChart1"/>
    <dgm:cxn modelId="{EA659C4F-8527-42F9-B98F-BE652D3353E5}" type="presParOf" srcId="{773F0CA3-66B9-440E-91C1-E6EA8FA13CC2}" destId="{991B1927-BE01-4310-B08F-6CA092D7B9FF}" srcOrd="1" destOrd="0" presId="urn:microsoft.com/office/officeart/2005/8/layout/orgChart1"/>
    <dgm:cxn modelId="{2E221805-AFB7-475A-8B84-D63EDB3B8A15}" type="presParOf" srcId="{7815E642-214C-4C37-9D31-B755315B5E5C}" destId="{01464A94-16DC-49DD-B3FF-41594720D41A}" srcOrd="1" destOrd="0" presId="urn:microsoft.com/office/officeart/2005/8/layout/orgChart1"/>
    <dgm:cxn modelId="{6421CDE7-D42C-4B29-8AB2-6A3A79194706}" type="presParOf" srcId="{7815E642-214C-4C37-9D31-B755315B5E5C}" destId="{C372F5D1-2C75-4C24-B447-0D0BC4910C50}" srcOrd="2" destOrd="0" presId="urn:microsoft.com/office/officeart/2005/8/layout/orgChart1"/>
    <dgm:cxn modelId="{ABA3E345-0CC5-4707-A964-3D705D8B3C11}" type="presParOf" srcId="{A952BD06-F677-41D0-A386-2879ECB3CB9F}" destId="{A00B0C08-A1F0-4B60-BED1-C95C83AF2754}" srcOrd="6" destOrd="0" presId="urn:microsoft.com/office/officeart/2005/8/layout/orgChart1"/>
    <dgm:cxn modelId="{8C614B45-782C-4BF2-AF36-D38219A2327C}" type="presParOf" srcId="{A952BD06-F677-41D0-A386-2879ECB3CB9F}" destId="{D51A4933-7595-4D54-A579-9D251C99AB5D}" srcOrd="7" destOrd="0" presId="urn:microsoft.com/office/officeart/2005/8/layout/orgChart1"/>
    <dgm:cxn modelId="{05EC67E5-7278-4A90-B824-98614AD92007}" type="presParOf" srcId="{D51A4933-7595-4D54-A579-9D251C99AB5D}" destId="{C12ED901-67F9-46BF-8764-C5FD124CD24B}" srcOrd="0" destOrd="0" presId="urn:microsoft.com/office/officeart/2005/8/layout/orgChart1"/>
    <dgm:cxn modelId="{D6122384-9B2B-4D3C-927C-3CEC3C3A75A7}" type="presParOf" srcId="{C12ED901-67F9-46BF-8764-C5FD124CD24B}" destId="{4145F777-3032-4244-9FC4-3CE3D3BFC0DA}" srcOrd="0" destOrd="0" presId="urn:microsoft.com/office/officeart/2005/8/layout/orgChart1"/>
    <dgm:cxn modelId="{1207609F-7B79-4298-8958-F0A1C218169C}" type="presParOf" srcId="{C12ED901-67F9-46BF-8764-C5FD124CD24B}" destId="{8185E115-888E-4596-86A9-E901044E2726}" srcOrd="1" destOrd="0" presId="urn:microsoft.com/office/officeart/2005/8/layout/orgChart1"/>
    <dgm:cxn modelId="{B6DF802F-0176-46AA-912B-513CFC11E178}" type="presParOf" srcId="{D51A4933-7595-4D54-A579-9D251C99AB5D}" destId="{9A86160B-18C1-4375-A2A5-A8FB834EC636}" srcOrd="1" destOrd="0" presId="urn:microsoft.com/office/officeart/2005/8/layout/orgChart1"/>
    <dgm:cxn modelId="{B3BE5F86-753C-4C38-85C6-16DCA980743F}" type="presParOf" srcId="{D51A4933-7595-4D54-A579-9D251C99AB5D}" destId="{B4192D86-7D9B-46D4-B450-A3ACE9153D69}" srcOrd="2" destOrd="0" presId="urn:microsoft.com/office/officeart/2005/8/layout/orgChart1"/>
    <dgm:cxn modelId="{D36FF59B-EC0F-4EFB-98C6-A56273B8EA47}" type="presParOf" srcId="{EC0F3293-82B0-437A-9A1D-A79B0D2D34D0}" destId="{FE123315-9AA5-415C-ADF3-7CE5E7B1A012}" srcOrd="2" destOrd="0" presId="urn:microsoft.com/office/officeart/2005/8/layout/orgChart1"/>
    <dgm:cxn modelId="{23AB5748-FE32-4DFC-AC0A-6AE2F6D93822}" type="presParOf" srcId="{8D223F24-B79D-443D-AE62-DFF14CBA61A2}" destId="{9A4AA260-B0CF-4C95-BDC4-5276DA9E0EA8}" srcOrd="2" destOrd="0" presId="urn:microsoft.com/office/officeart/2005/8/layout/orgChart1"/>
  </dgm:cxnLst>
  <dgm:bg/>
  <dgm:whole>
    <a:ln w="57150"/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0B0C08-A1F0-4B60-BED1-C95C83AF2754}">
      <dsp:nvSpPr>
        <dsp:cNvPr id="0" name=""/>
        <dsp:cNvSpPr/>
      </dsp:nvSpPr>
      <dsp:spPr>
        <a:xfrm>
          <a:off x="25593351" y="2584984"/>
          <a:ext cx="402399" cy="5525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25811"/>
              </a:lnTo>
              <a:lnTo>
                <a:pt x="402399" y="5525811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CD7751-682E-4E76-8389-F473FA0138DA}">
      <dsp:nvSpPr>
        <dsp:cNvPr id="0" name=""/>
        <dsp:cNvSpPr/>
      </dsp:nvSpPr>
      <dsp:spPr>
        <a:xfrm>
          <a:off x="25593351" y="2584984"/>
          <a:ext cx="402399" cy="4011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1013"/>
              </a:lnTo>
              <a:lnTo>
                <a:pt x="402399" y="4011013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390E3F-235A-43AF-9596-79938887355D}">
      <dsp:nvSpPr>
        <dsp:cNvPr id="0" name=""/>
        <dsp:cNvSpPr/>
      </dsp:nvSpPr>
      <dsp:spPr>
        <a:xfrm>
          <a:off x="25593351" y="2584984"/>
          <a:ext cx="402399" cy="2496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215"/>
              </a:lnTo>
              <a:lnTo>
                <a:pt x="402399" y="2496215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2C95C2-A443-45CE-86B7-92083983B8D0}">
      <dsp:nvSpPr>
        <dsp:cNvPr id="0" name=""/>
        <dsp:cNvSpPr/>
      </dsp:nvSpPr>
      <dsp:spPr>
        <a:xfrm>
          <a:off x="25593351" y="2584984"/>
          <a:ext cx="402399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402399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5181C3-251E-47B9-958B-48AA832CFFD8}">
      <dsp:nvSpPr>
        <dsp:cNvPr id="0" name=""/>
        <dsp:cNvSpPr/>
      </dsp:nvSpPr>
      <dsp:spPr>
        <a:xfrm>
          <a:off x="14438127" y="1070187"/>
          <a:ext cx="12228289" cy="44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19"/>
              </a:lnTo>
              <a:lnTo>
                <a:pt x="12228289" y="224019"/>
              </a:lnTo>
              <a:lnTo>
                <a:pt x="12228289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610A86-F6C9-4ECF-8729-3AD84C88A49E}">
      <dsp:nvSpPr>
        <dsp:cNvPr id="0" name=""/>
        <dsp:cNvSpPr/>
      </dsp:nvSpPr>
      <dsp:spPr>
        <a:xfrm>
          <a:off x="14438127" y="1070187"/>
          <a:ext cx="9372160" cy="44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19"/>
              </a:lnTo>
              <a:lnTo>
                <a:pt x="9372160" y="224019"/>
              </a:lnTo>
              <a:lnTo>
                <a:pt x="937216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2BF778-6310-4BD0-92D2-5B7B31D1CECD}">
      <dsp:nvSpPr>
        <dsp:cNvPr id="0" name=""/>
        <dsp:cNvSpPr/>
      </dsp:nvSpPr>
      <dsp:spPr>
        <a:xfrm>
          <a:off x="19897010" y="2584984"/>
          <a:ext cx="399746" cy="2496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215"/>
              </a:lnTo>
              <a:lnTo>
                <a:pt x="399746" y="2496215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0282E4-7CE6-4422-8F8D-8FDB14739D11}">
      <dsp:nvSpPr>
        <dsp:cNvPr id="0" name=""/>
        <dsp:cNvSpPr/>
      </dsp:nvSpPr>
      <dsp:spPr>
        <a:xfrm>
          <a:off x="19897010" y="2584984"/>
          <a:ext cx="399746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99746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29820D-32D7-4A3E-851B-48A2B79F02DD}">
      <dsp:nvSpPr>
        <dsp:cNvPr id="0" name=""/>
        <dsp:cNvSpPr/>
      </dsp:nvSpPr>
      <dsp:spPr>
        <a:xfrm>
          <a:off x="14438127" y="1070187"/>
          <a:ext cx="6524873" cy="44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19"/>
              </a:lnTo>
              <a:lnTo>
                <a:pt x="6524873" y="224019"/>
              </a:lnTo>
              <a:lnTo>
                <a:pt x="6524873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0B571-B1C6-4838-8D79-FEC137027DC9}">
      <dsp:nvSpPr>
        <dsp:cNvPr id="0" name=""/>
        <dsp:cNvSpPr/>
      </dsp:nvSpPr>
      <dsp:spPr>
        <a:xfrm>
          <a:off x="14438127" y="1070187"/>
          <a:ext cx="3677587" cy="44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19"/>
              </a:lnTo>
              <a:lnTo>
                <a:pt x="3677587" y="224019"/>
              </a:lnTo>
              <a:lnTo>
                <a:pt x="3677587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928007-2A75-4003-ACA2-8B49898D3768}">
      <dsp:nvSpPr>
        <dsp:cNvPr id="0" name=""/>
        <dsp:cNvSpPr/>
      </dsp:nvSpPr>
      <dsp:spPr>
        <a:xfrm>
          <a:off x="14680751" y="2584984"/>
          <a:ext cx="320027" cy="2496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215"/>
              </a:lnTo>
              <a:lnTo>
                <a:pt x="320027" y="2496215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3189C-70B1-4BC8-AED4-3B5EFAFF3AA7}">
      <dsp:nvSpPr>
        <dsp:cNvPr id="0" name=""/>
        <dsp:cNvSpPr/>
      </dsp:nvSpPr>
      <dsp:spPr>
        <a:xfrm>
          <a:off x="14680751" y="2584984"/>
          <a:ext cx="320027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20027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161950-9287-48CA-999C-ABD0789A1A0A}">
      <dsp:nvSpPr>
        <dsp:cNvPr id="0" name=""/>
        <dsp:cNvSpPr/>
      </dsp:nvSpPr>
      <dsp:spPr>
        <a:xfrm>
          <a:off x="14438127" y="1070187"/>
          <a:ext cx="1096030" cy="448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4019"/>
              </a:lnTo>
              <a:lnTo>
                <a:pt x="1096030" y="224019"/>
              </a:lnTo>
              <a:lnTo>
                <a:pt x="109603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51097-ADB3-4631-A240-87E730AB2E80}">
      <dsp:nvSpPr>
        <dsp:cNvPr id="0" name=""/>
        <dsp:cNvSpPr/>
      </dsp:nvSpPr>
      <dsp:spPr>
        <a:xfrm>
          <a:off x="12099194" y="2584984"/>
          <a:ext cx="320027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20027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3590C5-B10F-497D-AB5A-3E45F811A8BB}">
      <dsp:nvSpPr>
        <dsp:cNvPr id="0" name=""/>
        <dsp:cNvSpPr/>
      </dsp:nvSpPr>
      <dsp:spPr>
        <a:xfrm>
          <a:off x="12952601" y="1070187"/>
          <a:ext cx="1485525" cy="448038"/>
        </a:xfrm>
        <a:custGeom>
          <a:avLst/>
          <a:gdLst/>
          <a:ahLst/>
          <a:cxnLst/>
          <a:rect l="0" t="0" r="0" b="0"/>
          <a:pathLst>
            <a:path>
              <a:moveTo>
                <a:pt x="1485525" y="0"/>
              </a:moveTo>
              <a:lnTo>
                <a:pt x="1485525" y="224019"/>
              </a:lnTo>
              <a:lnTo>
                <a:pt x="0" y="224019"/>
              </a:lnTo>
              <a:lnTo>
                <a:pt x="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52BF0A-E82F-4176-B0DE-913BA9F19193}">
      <dsp:nvSpPr>
        <dsp:cNvPr id="0" name=""/>
        <dsp:cNvSpPr/>
      </dsp:nvSpPr>
      <dsp:spPr>
        <a:xfrm>
          <a:off x="9391271" y="2584984"/>
          <a:ext cx="341088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41088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92E5EB-0D77-400F-8559-45FA62B60E22}">
      <dsp:nvSpPr>
        <dsp:cNvPr id="0" name=""/>
        <dsp:cNvSpPr/>
      </dsp:nvSpPr>
      <dsp:spPr>
        <a:xfrm>
          <a:off x="10300841" y="1070187"/>
          <a:ext cx="4137285" cy="448038"/>
        </a:xfrm>
        <a:custGeom>
          <a:avLst/>
          <a:gdLst/>
          <a:ahLst/>
          <a:cxnLst/>
          <a:rect l="0" t="0" r="0" b="0"/>
          <a:pathLst>
            <a:path>
              <a:moveTo>
                <a:pt x="4137285" y="0"/>
              </a:moveTo>
              <a:lnTo>
                <a:pt x="4137285" y="224019"/>
              </a:lnTo>
              <a:lnTo>
                <a:pt x="0" y="224019"/>
              </a:lnTo>
              <a:lnTo>
                <a:pt x="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24D336-2426-463D-A9D9-ED90E04F965B}">
      <dsp:nvSpPr>
        <dsp:cNvPr id="0" name=""/>
        <dsp:cNvSpPr/>
      </dsp:nvSpPr>
      <dsp:spPr>
        <a:xfrm>
          <a:off x="6795674" y="2584984"/>
          <a:ext cx="320027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20027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C02AB-E434-4B19-84C5-DD4797060CBB}">
      <dsp:nvSpPr>
        <dsp:cNvPr id="0" name=""/>
        <dsp:cNvSpPr/>
      </dsp:nvSpPr>
      <dsp:spPr>
        <a:xfrm>
          <a:off x="7649081" y="1070187"/>
          <a:ext cx="6789045" cy="448038"/>
        </a:xfrm>
        <a:custGeom>
          <a:avLst/>
          <a:gdLst/>
          <a:ahLst/>
          <a:cxnLst/>
          <a:rect l="0" t="0" r="0" b="0"/>
          <a:pathLst>
            <a:path>
              <a:moveTo>
                <a:pt x="6789045" y="0"/>
              </a:moveTo>
              <a:lnTo>
                <a:pt x="6789045" y="224019"/>
              </a:lnTo>
              <a:lnTo>
                <a:pt x="0" y="224019"/>
              </a:lnTo>
              <a:lnTo>
                <a:pt x="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4CDEF8-2726-4CDD-A638-3DA6343FC78E}">
      <dsp:nvSpPr>
        <dsp:cNvPr id="0" name=""/>
        <dsp:cNvSpPr/>
      </dsp:nvSpPr>
      <dsp:spPr>
        <a:xfrm>
          <a:off x="4917207" y="1070187"/>
          <a:ext cx="9520919" cy="448038"/>
        </a:xfrm>
        <a:custGeom>
          <a:avLst/>
          <a:gdLst/>
          <a:ahLst/>
          <a:cxnLst/>
          <a:rect l="0" t="0" r="0" b="0"/>
          <a:pathLst>
            <a:path>
              <a:moveTo>
                <a:pt x="9520919" y="0"/>
              </a:moveTo>
              <a:lnTo>
                <a:pt x="9520919" y="224019"/>
              </a:lnTo>
              <a:lnTo>
                <a:pt x="0" y="224019"/>
              </a:lnTo>
              <a:lnTo>
                <a:pt x="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D813CD-5092-47AE-A303-97DB92EAC181}">
      <dsp:nvSpPr>
        <dsp:cNvPr id="0" name=""/>
        <dsp:cNvSpPr/>
      </dsp:nvSpPr>
      <dsp:spPr>
        <a:xfrm>
          <a:off x="1106864" y="2584984"/>
          <a:ext cx="357538" cy="11585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585002"/>
              </a:lnTo>
              <a:lnTo>
                <a:pt x="357538" y="11585002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492946-17CA-4178-A79E-AD66C42A174F}">
      <dsp:nvSpPr>
        <dsp:cNvPr id="0" name=""/>
        <dsp:cNvSpPr/>
      </dsp:nvSpPr>
      <dsp:spPr>
        <a:xfrm>
          <a:off x="1106864" y="2584984"/>
          <a:ext cx="357538" cy="10070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70204"/>
              </a:lnTo>
              <a:lnTo>
                <a:pt x="357538" y="10070204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511959-F18C-4FC8-A6DF-4B22C2986B0E}">
      <dsp:nvSpPr>
        <dsp:cNvPr id="0" name=""/>
        <dsp:cNvSpPr/>
      </dsp:nvSpPr>
      <dsp:spPr>
        <a:xfrm>
          <a:off x="1106864" y="2584984"/>
          <a:ext cx="357538" cy="85554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55406"/>
              </a:lnTo>
              <a:lnTo>
                <a:pt x="357538" y="8555406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3B67FE-C5CB-4957-BD28-DC778A42ACB2}">
      <dsp:nvSpPr>
        <dsp:cNvPr id="0" name=""/>
        <dsp:cNvSpPr/>
      </dsp:nvSpPr>
      <dsp:spPr>
        <a:xfrm>
          <a:off x="1106864" y="2584984"/>
          <a:ext cx="357538" cy="70406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40609"/>
              </a:lnTo>
              <a:lnTo>
                <a:pt x="357538" y="7040609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0214B-1940-4B26-877D-8FB3327F1B70}">
      <dsp:nvSpPr>
        <dsp:cNvPr id="0" name=""/>
        <dsp:cNvSpPr/>
      </dsp:nvSpPr>
      <dsp:spPr>
        <a:xfrm>
          <a:off x="1106864" y="2584984"/>
          <a:ext cx="357538" cy="55258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25811"/>
              </a:lnTo>
              <a:lnTo>
                <a:pt x="357538" y="5525811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1792E0-69EA-4965-A4EF-059B751E4CAD}">
      <dsp:nvSpPr>
        <dsp:cNvPr id="0" name=""/>
        <dsp:cNvSpPr/>
      </dsp:nvSpPr>
      <dsp:spPr>
        <a:xfrm>
          <a:off x="1106864" y="2584984"/>
          <a:ext cx="357538" cy="40110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1013"/>
              </a:lnTo>
              <a:lnTo>
                <a:pt x="357538" y="4011013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0443CE-C924-459E-96B3-53BA8EDFA4F1}">
      <dsp:nvSpPr>
        <dsp:cNvPr id="0" name=""/>
        <dsp:cNvSpPr/>
      </dsp:nvSpPr>
      <dsp:spPr>
        <a:xfrm>
          <a:off x="1106864" y="2584984"/>
          <a:ext cx="357538" cy="24962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6215"/>
              </a:lnTo>
              <a:lnTo>
                <a:pt x="357538" y="2496215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5975DC-2302-454B-9EA0-BE2C8E2D7230}">
      <dsp:nvSpPr>
        <dsp:cNvPr id="0" name=""/>
        <dsp:cNvSpPr/>
      </dsp:nvSpPr>
      <dsp:spPr>
        <a:xfrm>
          <a:off x="1106864" y="2584984"/>
          <a:ext cx="357538" cy="981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1418"/>
              </a:lnTo>
              <a:lnTo>
                <a:pt x="357538" y="981418"/>
              </a:lnTo>
            </a:path>
          </a:pathLst>
        </a:custGeom>
        <a:noFill/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AD7FDE-2B26-462E-8AF5-5CA5184125D1}">
      <dsp:nvSpPr>
        <dsp:cNvPr id="0" name=""/>
        <dsp:cNvSpPr/>
      </dsp:nvSpPr>
      <dsp:spPr>
        <a:xfrm>
          <a:off x="2060299" y="1070187"/>
          <a:ext cx="12377828" cy="448038"/>
        </a:xfrm>
        <a:custGeom>
          <a:avLst/>
          <a:gdLst/>
          <a:ahLst/>
          <a:cxnLst/>
          <a:rect l="0" t="0" r="0" b="0"/>
          <a:pathLst>
            <a:path>
              <a:moveTo>
                <a:pt x="12377828" y="0"/>
              </a:moveTo>
              <a:lnTo>
                <a:pt x="12377828" y="224019"/>
              </a:lnTo>
              <a:lnTo>
                <a:pt x="0" y="224019"/>
              </a:lnTo>
              <a:lnTo>
                <a:pt x="0" y="448038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79636D-3D6C-4EA3-B864-781BC6428521}">
      <dsp:nvSpPr>
        <dsp:cNvPr id="0" name=""/>
        <dsp:cNvSpPr/>
      </dsp:nvSpPr>
      <dsp:spPr>
        <a:xfrm>
          <a:off x="13056696" y="3428"/>
          <a:ext cx="2762863" cy="106675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A. Purves b:April 1838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Arial" panose="020B0604020202020204" pitchFamily="34" charset="0"/>
              <a:cs typeface="Arial" panose="020B0604020202020204" pitchFamily="34" charset="0"/>
            </a:rPr>
            <a:t>C. Mcleod b:Aug 01,1843</a:t>
          </a:r>
        </a:p>
      </dsp:txBody>
      <dsp:txXfrm>
        <a:off x="13056696" y="3428"/>
        <a:ext cx="2762863" cy="1066758"/>
      </dsp:txXfrm>
    </dsp:sp>
    <dsp:sp modelId="{991C6545-C88A-45F8-95A3-3BBEE0C4DE85}">
      <dsp:nvSpPr>
        <dsp:cNvPr id="0" name=""/>
        <dsp:cNvSpPr/>
      </dsp:nvSpPr>
      <dsp:spPr>
        <a:xfrm>
          <a:off x="868505" y="1518226"/>
          <a:ext cx="238358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R.L. Purves b:Aug 02, 1864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Morrow b:Aug 15, 1860</a:t>
          </a:r>
        </a:p>
      </dsp:txBody>
      <dsp:txXfrm>
        <a:off x="868505" y="1518226"/>
        <a:ext cx="2383587" cy="1066758"/>
      </dsp:txXfrm>
    </dsp:sp>
    <dsp:sp modelId="{16ACB414-A7D4-45FD-8318-42CE3569E77C}">
      <dsp:nvSpPr>
        <dsp:cNvPr id="0" name=""/>
        <dsp:cNvSpPr/>
      </dsp:nvSpPr>
      <dsp:spPr>
        <a:xfrm>
          <a:off x="1464402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Ballantyne b:Dec 03,1884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b:Mar 11,1886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Ballantyne b:Mar 03,1893</a:t>
          </a:r>
        </a:p>
      </dsp:txBody>
      <dsp:txXfrm>
        <a:off x="1464402" y="3033023"/>
        <a:ext cx="2133517" cy="1066758"/>
      </dsp:txXfrm>
    </dsp:sp>
    <dsp:sp modelId="{175A72B6-B810-4DC5-8D03-E5367CAECA80}">
      <dsp:nvSpPr>
        <dsp:cNvPr id="0" name=""/>
        <dsp:cNvSpPr/>
      </dsp:nvSpPr>
      <dsp:spPr>
        <a:xfrm>
          <a:off x="1464402" y="4547821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Hugh Purves b:Jan 04,1888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A. Koehler b:Mar 22,1904</a:t>
          </a:r>
        </a:p>
      </dsp:txBody>
      <dsp:txXfrm>
        <a:off x="1464402" y="4547821"/>
        <a:ext cx="2133517" cy="1066758"/>
      </dsp:txXfrm>
    </dsp:sp>
    <dsp:sp modelId="{2E16681F-265D-4E7A-9E80-2B1858636722}">
      <dsp:nvSpPr>
        <dsp:cNvPr id="0" name=""/>
        <dsp:cNvSpPr/>
      </dsp:nvSpPr>
      <dsp:spPr>
        <a:xfrm>
          <a:off x="1464402" y="6062619"/>
          <a:ext cx="2331231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Purves b:Oct 09,1889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John Wright b:July 04,1889</a:t>
          </a:r>
        </a:p>
      </dsp:txBody>
      <dsp:txXfrm>
        <a:off x="1464402" y="6062619"/>
        <a:ext cx="2331231" cy="1066758"/>
      </dsp:txXfrm>
    </dsp:sp>
    <dsp:sp modelId="{589389BE-AEF8-4526-BF3C-6D80BA202C29}">
      <dsp:nvSpPr>
        <dsp:cNvPr id="0" name=""/>
        <dsp:cNvSpPr/>
      </dsp:nvSpPr>
      <dsp:spPr>
        <a:xfrm>
          <a:off x="1464402" y="7577416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L.E. Purves b:Mar 31,1892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C. Drysdale b:Feb 04,1895</a:t>
          </a:r>
        </a:p>
      </dsp:txBody>
      <dsp:txXfrm>
        <a:off x="1464402" y="7577416"/>
        <a:ext cx="2133517" cy="1066758"/>
      </dsp:txXfrm>
    </dsp:sp>
    <dsp:sp modelId="{133161FE-A74C-43C2-87A8-2443BA1CFDF7}">
      <dsp:nvSpPr>
        <dsp:cNvPr id="0" name=""/>
        <dsp:cNvSpPr/>
      </dsp:nvSpPr>
      <dsp:spPr>
        <a:xfrm>
          <a:off x="1464402" y="9092214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Isaac Purves b:Feb 14,1895</a:t>
          </a:r>
        </a:p>
      </dsp:txBody>
      <dsp:txXfrm>
        <a:off x="1464402" y="9092214"/>
        <a:ext cx="2133517" cy="1066758"/>
      </dsp:txXfrm>
    </dsp:sp>
    <dsp:sp modelId="{A4B12543-C9C8-41E0-A57A-3C612DD541EC}">
      <dsp:nvSpPr>
        <dsp:cNvPr id="0" name=""/>
        <dsp:cNvSpPr/>
      </dsp:nvSpPr>
      <dsp:spPr>
        <a:xfrm>
          <a:off x="1464402" y="10607012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S.J. Purves b:Mar 03,1894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R. Robinson b:Abt 1892</a:t>
          </a:r>
        </a:p>
      </dsp:txBody>
      <dsp:txXfrm>
        <a:off x="1464402" y="10607012"/>
        <a:ext cx="2133517" cy="1066758"/>
      </dsp:txXfrm>
    </dsp:sp>
    <dsp:sp modelId="{E1A8C8FA-3153-4CDC-ACA0-C1288B9EEA46}">
      <dsp:nvSpPr>
        <dsp:cNvPr id="0" name=""/>
        <dsp:cNvSpPr/>
      </dsp:nvSpPr>
      <dsp:spPr>
        <a:xfrm>
          <a:off x="1464402" y="12121810"/>
          <a:ext cx="2331551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A. Purves b:July 23,1899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</a:t>
          </a:r>
          <a:r>
            <a:rPr lang="en-US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Timmath</a:t>
          </a: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b:Aug 13,1900</a:t>
          </a:r>
        </a:p>
      </dsp:txBody>
      <dsp:txXfrm>
        <a:off x="1464402" y="12121810"/>
        <a:ext cx="2331551" cy="1066758"/>
      </dsp:txXfrm>
    </dsp:sp>
    <dsp:sp modelId="{175B9E91-C327-40B6-85B8-8815B85ADF67}">
      <dsp:nvSpPr>
        <dsp:cNvPr id="0" name=""/>
        <dsp:cNvSpPr/>
      </dsp:nvSpPr>
      <dsp:spPr>
        <a:xfrm>
          <a:off x="1464402" y="13636607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S.R. Purves b:Sept 08,1902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Times New Roman" panose="02020603050405020304" pitchFamily="18" charset="0"/>
              <a:cs typeface="Times New Roman" panose="02020603050405020304" pitchFamily="18" charset="0"/>
            </a:rPr>
            <a:t>D.E. Splane b:Apr 10,1911</a:t>
          </a:r>
        </a:p>
      </dsp:txBody>
      <dsp:txXfrm>
        <a:off x="1464402" y="13636607"/>
        <a:ext cx="2133517" cy="1066758"/>
      </dsp:txXfrm>
    </dsp:sp>
    <dsp:sp modelId="{619562C8-D6A8-406D-9287-578DB38CECC2}">
      <dsp:nvSpPr>
        <dsp:cNvPr id="0" name=""/>
        <dsp:cNvSpPr/>
      </dsp:nvSpPr>
      <dsp:spPr>
        <a:xfrm>
          <a:off x="3700131" y="1518226"/>
          <a:ext cx="2434151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John Purves b:Aug 20, 1865</a:t>
          </a:r>
        </a:p>
      </dsp:txBody>
      <dsp:txXfrm>
        <a:off x="3700131" y="1518226"/>
        <a:ext cx="2434151" cy="1066758"/>
      </dsp:txXfrm>
    </dsp:sp>
    <dsp:sp modelId="{77966B5C-C6B1-446F-BDE8-22A0E8473557}">
      <dsp:nvSpPr>
        <dsp:cNvPr id="0" name=""/>
        <dsp:cNvSpPr/>
      </dsp:nvSpPr>
      <dsp:spPr>
        <a:xfrm>
          <a:off x="6582322" y="1518226"/>
          <a:ext cx="213351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Polly b:Apr 06,1866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Ezra Walker b:Jun 02,1864</a:t>
          </a:r>
        </a:p>
      </dsp:txBody>
      <dsp:txXfrm>
        <a:off x="6582322" y="1518226"/>
        <a:ext cx="2133517" cy="1066758"/>
      </dsp:txXfrm>
    </dsp:sp>
    <dsp:sp modelId="{47E88DD8-E4E6-42AE-82D2-D1161A242874}">
      <dsp:nvSpPr>
        <dsp:cNvPr id="0" name=""/>
        <dsp:cNvSpPr/>
      </dsp:nvSpPr>
      <dsp:spPr>
        <a:xfrm>
          <a:off x="7115702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R. Patterson b:Mar 26,1898</a:t>
          </a:r>
        </a:p>
      </dsp:txBody>
      <dsp:txXfrm>
        <a:off x="7115702" y="3033023"/>
        <a:ext cx="2133517" cy="1066758"/>
      </dsp:txXfrm>
    </dsp:sp>
    <dsp:sp modelId="{521E6221-1459-44E3-8DB0-915A2BAC3494}">
      <dsp:nvSpPr>
        <dsp:cNvPr id="0" name=""/>
        <dsp:cNvSpPr/>
      </dsp:nvSpPr>
      <dsp:spPr>
        <a:xfrm>
          <a:off x="9163879" y="1518226"/>
          <a:ext cx="2273924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Polly b:Apr 06,1866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R. Patterson b:May 02,1863</a:t>
          </a:r>
        </a:p>
      </dsp:txBody>
      <dsp:txXfrm>
        <a:off x="9163879" y="1518226"/>
        <a:ext cx="2273924" cy="1066758"/>
      </dsp:txXfrm>
    </dsp:sp>
    <dsp:sp modelId="{BA9B425D-D5F4-4AE3-B84A-B58EF52D7085}">
      <dsp:nvSpPr>
        <dsp:cNvPr id="0" name=""/>
        <dsp:cNvSpPr/>
      </dsp:nvSpPr>
      <dsp:spPr>
        <a:xfrm>
          <a:off x="9732360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H. Patterson b:Feb 09,1894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Sullivan b:Sept 11,1897</a:t>
          </a:r>
        </a:p>
      </dsp:txBody>
      <dsp:txXfrm>
        <a:off x="9732360" y="3033023"/>
        <a:ext cx="2133517" cy="1066758"/>
      </dsp:txXfrm>
    </dsp:sp>
    <dsp:sp modelId="{15819F6B-83C5-4BA1-9F08-B1AC2B91ACB9}">
      <dsp:nvSpPr>
        <dsp:cNvPr id="0" name=""/>
        <dsp:cNvSpPr/>
      </dsp:nvSpPr>
      <dsp:spPr>
        <a:xfrm>
          <a:off x="11885842" y="1518226"/>
          <a:ext cx="213351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G. Purves b:Aug 06,1867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E. Stade b:Sept 14,1870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m:Dec 03,1888</a:t>
          </a:r>
        </a:p>
      </dsp:txBody>
      <dsp:txXfrm>
        <a:off x="11885842" y="1518226"/>
        <a:ext cx="2133517" cy="1066758"/>
      </dsp:txXfrm>
    </dsp:sp>
    <dsp:sp modelId="{FD37730F-6EB1-4B84-AFF4-2AAC0CF765A1}">
      <dsp:nvSpPr>
        <dsp:cNvPr id="0" name=""/>
        <dsp:cNvSpPr/>
      </dsp:nvSpPr>
      <dsp:spPr>
        <a:xfrm>
          <a:off x="12419222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Stillborn Purves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Sept 13, 1889</a:t>
          </a:r>
        </a:p>
      </dsp:txBody>
      <dsp:txXfrm>
        <a:off x="12419222" y="3033023"/>
        <a:ext cx="2133517" cy="1066758"/>
      </dsp:txXfrm>
    </dsp:sp>
    <dsp:sp modelId="{2950B600-13CD-4B10-84B4-1025199386BD}">
      <dsp:nvSpPr>
        <dsp:cNvPr id="0" name=""/>
        <dsp:cNvSpPr/>
      </dsp:nvSpPr>
      <dsp:spPr>
        <a:xfrm>
          <a:off x="14467399" y="1518226"/>
          <a:ext cx="213351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G. Purves b:Aug 06,1867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C.C. Stade b:May 28,1874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m:Sept 22,1890</a:t>
          </a:r>
        </a:p>
      </dsp:txBody>
      <dsp:txXfrm>
        <a:off x="14467399" y="1518226"/>
        <a:ext cx="2133517" cy="1066758"/>
      </dsp:txXfrm>
    </dsp:sp>
    <dsp:sp modelId="{2B596E80-26C1-46C4-B756-361E0638CAB2}">
      <dsp:nvSpPr>
        <dsp:cNvPr id="0" name=""/>
        <dsp:cNvSpPr/>
      </dsp:nvSpPr>
      <dsp:spPr>
        <a:xfrm>
          <a:off x="15000778" y="3033023"/>
          <a:ext cx="2306460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S.E. Purves b:Mar 02,1891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H.H. Sidney b:Dec 19,1889</a:t>
          </a:r>
        </a:p>
      </dsp:txBody>
      <dsp:txXfrm>
        <a:off x="15000778" y="3033023"/>
        <a:ext cx="2306460" cy="1066758"/>
      </dsp:txXfrm>
    </dsp:sp>
    <dsp:sp modelId="{B399F43A-911E-4DD4-8E9E-9F1E9E4FB077}">
      <dsp:nvSpPr>
        <dsp:cNvPr id="0" name=""/>
        <dsp:cNvSpPr/>
      </dsp:nvSpPr>
      <dsp:spPr>
        <a:xfrm>
          <a:off x="15000778" y="4547821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Mae Purves B:Dec 11,1892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H. </a:t>
          </a:r>
          <a:r>
            <a:rPr lang="en-US" sz="15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Haskett</a:t>
          </a: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b:Jun 06,1889</a:t>
          </a:r>
        </a:p>
      </dsp:txBody>
      <dsp:txXfrm>
        <a:off x="15000778" y="4547821"/>
        <a:ext cx="2133517" cy="1066758"/>
      </dsp:txXfrm>
    </dsp:sp>
    <dsp:sp modelId="{DA485611-3D97-4595-8790-8194F8D9CA73}">
      <dsp:nvSpPr>
        <dsp:cNvPr id="0" name=""/>
        <dsp:cNvSpPr/>
      </dsp:nvSpPr>
      <dsp:spPr>
        <a:xfrm>
          <a:off x="17048956" y="1518226"/>
          <a:ext cx="213351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A. Purves b:Dec 18,1870</a:t>
          </a:r>
        </a:p>
      </dsp:txBody>
      <dsp:txXfrm>
        <a:off x="17048956" y="1518226"/>
        <a:ext cx="2133517" cy="1066758"/>
      </dsp:txXfrm>
    </dsp:sp>
    <dsp:sp modelId="{03F23E97-6E92-4C2E-B204-6BD413A0229A}">
      <dsp:nvSpPr>
        <dsp:cNvPr id="0" name=""/>
        <dsp:cNvSpPr/>
      </dsp:nvSpPr>
      <dsp:spPr>
        <a:xfrm>
          <a:off x="19630512" y="1518226"/>
          <a:ext cx="266497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b:July 10,1872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Hastings b:May 15, 1875</a:t>
          </a:r>
        </a:p>
      </dsp:txBody>
      <dsp:txXfrm>
        <a:off x="19630512" y="1518226"/>
        <a:ext cx="2664977" cy="1066758"/>
      </dsp:txXfrm>
    </dsp:sp>
    <dsp:sp modelId="{84D9BE1F-4C27-44FB-BF6C-66CC301F978B}">
      <dsp:nvSpPr>
        <dsp:cNvPr id="0" name=""/>
        <dsp:cNvSpPr/>
      </dsp:nvSpPr>
      <dsp:spPr>
        <a:xfrm>
          <a:off x="20296757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W. Purves b:Oct 31,1898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Olga Johns</a:t>
          </a:r>
        </a:p>
      </dsp:txBody>
      <dsp:txXfrm>
        <a:off x="20296757" y="3033023"/>
        <a:ext cx="2133517" cy="1066758"/>
      </dsp:txXfrm>
    </dsp:sp>
    <dsp:sp modelId="{2BB009FC-3C9B-4A58-8FD2-938780481D59}">
      <dsp:nvSpPr>
        <dsp:cNvPr id="0" name=""/>
        <dsp:cNvSpPr/>
      </dsp:nvSpPr>
      <dsp:spPr>
        <a:xfrm>
          <a:off x="20296757" y="4547821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T.M. Purves b:Apr 25,1902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C. Wright b:Abt 1875</a:t>
          </a:r>
        </a:p>
      </dsp:txBody>
      <dsp:txXfrm>
        <a:off x="20296757" y="4547821"/>
        <a:ext cx="2133517" cy="1066758"/>
      </dsp:txXfrm>
    </dsp:sp>
    <dsp:sp modelId="{D9081C39-4A43-4F5A-A9AC-71F8ED04A459}">
      <dsp:nvSpPr>
        <dsp:cNvPr id="0" name=""/>
        <dsp:cNvSpPr/>
      </dsp:nvSpPr>
      <dsp:spPr>
        <a:xfrm>
          <a:off x="22743528" y="1518226"/>
          <a:ext cx="2133517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M. Purves b:Apr 20,1874</a:t>
          </a:r>
        </a:p>
      </dsp:txBody>
      <dsp:txXfrm>
        <a:off x="22743528" y="1518226"/>
        <a:ext cx="2133517" cy="1066758"/>
      </dsp:txXfrm>
    </dsp:sp>
    <dsp:sp modelId="{B96A516B-DBB0-415C-A35C-4FC7EE9952A7}">
      <dsp:nvSpPr>
        <dsp:cNvPr id="0" name=""/>
        <dsp:cNvSpPr/>
      </dsp:nvSpPr>
      <dsp:spPr>
        <a:xfrm>
          <a:off x="25325085" y="1518226"/>
          <a:ext cx="2682664" cy="106675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Janet Purves b:July 01,1875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W.A. Ewart b:Jun 18,1867</a:t>
          </a:r>
        </a:p>
      </dsp:txBody>
      <dsp:txXfrm>
        <a:off x="25325085" y="1518226"/>
        <a:ext cx="2682664" cy="1066758"/>
      </dsp:txXfrm>
    </dsp:sp>
    <dsp:sp modelId="{B6D8ECEF-0F94-40F7-AC24-7094B5954819}">
      <dsp:nvSpPr>
        <dsp:cNvPr id="0" name=""/>
        <dsp:cNvSpPr/>
      </dsp:nvSpPr>
      <dsp:spPr>
        <a:xfrm>
          <a:off x="25995751" y="3033023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G.G. Ewart b:Dec 27,1895</a:t>
          </a:r>
        </a:p>
      </dsp:txBody>
      <dsp:txXfrm>
        <a:off x="25995751" y="3033023"/>
        <a:ext cx="2133517" cy="1066758"/>
      </dsp:txXfrm>
    </dsp:sp>
    <dsp:sp modelId="{68D6F7BF-CC54-4DDE-BF1C-FF3F3379D79E}">
      <dsp:nvSpPr>
        <dsp:cNvPr id="0" name=""/>
        <dsp:cNvSpPr/>
      </dsp:nvSpPr>
      <dsp:spPr>
        <a:xfrm>
          <a:off x="25995751" y="4547821"/>
          <a:ext cx="2603019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Helen Ewart b:Apr 17,1899</a:t>
          </a:r>
        </a:p>
      </dsp:txBody>
      <dsp:txXfrm>
        <a:off x="25995751" y="4547821"/>
        <a:ext cx="2603019" cy="1066758"/>
      </dsp:txXfrm>
    </dsp:sp>
    <dsp:sp modelId="{29F2D4A6-753B-47BD-87D1-C98976D55AF8}">
      <dsp:nvSpPr>
        <dsp:cNvPr id="0" name=""/>
        <dsp:cNvSpPr/>
      </dsp:nvSpPr>
      <dsp:spPr>
        <a:xfrm>
          <a:off x="25995751" y="6062619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W.P. Ewart b:Apr 17,1899</a:t>
          </a:r>
        </a:p>
      </dsp:txBody>
      <dsp:txXfrm>
        <a:off x="25995751" y="6062619"/>
        <a:ext cx="2133517" cy="1066758"/>
      </dsp:txXfrm>
    </dsp:sp>
    <dsp:sp modelId="{4145F777-3032-4244-9FC4-3CE3D3BFC0DA}">
      <dsp:nvSpPr>
        <dsp:cNvPr id="0" name=""/>
        <dsp:cNvSpPr/>
      </dsp:nvSpPr>
      <dsp:spPr>
        <a:xfrm>
          <a:off x="25995751" y="7577416"/>
          <a:ext cx="2133517" cy="1066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Allan Ewart b:Feb 17,1900</a:t>
          </a:r>
        </a:p>
      </dsp:txBody>
      <dsp:txXfrm>
        <a:off x="25995751" y="7577416"/>
        <a:ext cx="2133517" cy="1066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E3905A3-4D9B-4802-BE68-DDDE86C38BC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08C056-811D-4F3B-993B-8CDF5B0AEE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FB9B822C-711C-423E-851C-7F2FCF70CF74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BA321A-940B-443D-9990-EF5F7C98D8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0A6265-8966-4E1E-B03D-9F0B359505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C0EE09C4-05F2-4210-9799-59B976D6157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5114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3" tIns="48327" rIns="96653" bIns="48327" rtlCol="0"/>
          <a:lstStyle>
            <a:lvl1pPr algn="r">
              <a:defRPr sz="1200"/>
            </a:lvl1pPr>
          </a:lstStyle>
          <a:p>
            <a:fld id="{209D9F2A-3B57-42DF-B014-1B75AB05F0DE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4113" y="1200150"/>
            <a:ext cx="50069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3" tIns="48327" rIns="96653" bIns="4832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53" tIns="48327" rIns="96653" bIns="4832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3" tIns="48327" rIns="96653" bIns="48327" rtlCol="0" anchor="b"/>
          <a:lstStyle>
            <a:lvl1pPr algn="r">
              <a:defRPr sz="1200"/>
            </a:lvl1pPr>
          </a:lstStyle>
          <a:p>
            <a:fld id="{AC3FB8A0-E701-47A0-967E-A6B83C7F0A5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907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1pPr>
    <a:lvl2pPr marL="1228954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2pPr>
    <a:lvl3pPr marL="2457907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3pPr>
    <a:lvl4pPr marL="3686861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4pPr>
    <a:lvl5pPr marL="4915814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5pPr>
    <a:lvl6pPr marL="6144768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6pPr>
    <a:lvl7pPr marL="7373722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7pPr>
    <a:lvl8pPr marL="8602675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8pPr>
    <a:lvl9pPr marL="9831629" algn="l" defTabSz="2457907" rtl="0" eaLnBrk="1" latinLnBrk="0" hangingPunct="1">
      <a:defRPr sz="322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47486" y="2353412"/>
            <a:ext cx="19102951" cy="7454864"/>
          </a:xfrm>
        </p:spPr>
        <p:txBody>
          <a:bodyPr bIns="0" anchor="b">
            <a:normAutofit/>
          </a:bodyPr>
          <a:lstStyle>
            <a:lvl1pPr algn="l">
              <a:defRPr sz="15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47486" y="10358203"/>
            <a:ext cx="19102951" cy="2867688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4693" b="0" cap="all" baseline="0">
                <a:solidFill>
                  <a:schemeClr val="tx1"/>
                </a:solidFill>
              </a:defRPr>
            </a:lvl1pPr>
            <a:lvl2pPr marL="1005829" indent="0" algn="ctr">
              <a:buNone/>
              <a:defRPr sz="4400"/>
            </a:lvl2pPr>
            <a:lvl3pPr marL="2011657" indent="0" algn="ctr">
              <a:buNone/>
              <a:defRPr sz="3960"/>
            </a:lvl3pPr>
            <a:lvl4pPr marL="3017486" indent="0" algn="ctr">
              <a:buNone/>
              <a:defRPr sz="3520"/>
            </a:lvl4pPr>
            <a:lvl5pPr marL="4023314" indent="0" algn="ctr">
              <a:buNone/>
              <a:defRPr sz="3520"/>
            </a:lvl5pPr>
            <a:lvl6pPr marL="5029143" indent="0" algn="ctr">
              <a:buNone/>
              <a:defRPr sz="3520"/>
            </a:lvl6pPr>
            <a:lvl7pPr marL="6034971" indent="0" algn="ctr">
              <a:buNone/>
              <a:defRPr sz="3520"/>
            </a:lvl7pPr>
            <a:lvl8pPr marL="7040800" indent="0" algn="ctr">
              <a:buNone/>
              <a:defRPr sz="3520"/>
            </a:lvl8pPr>
            <a:lvl9pPr marL="8046629" indent="0" algn="ctr">
              <a:buNone/>
              <a:defRPr sz="3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47485" y="965971"/>
            <a:ext cx="10493393" cy="90699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7992" y="2343654"/>
            <a:ext cx="2726817" cy="1477162"/>
          </a:xfrm>
        </p:spPr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8147486" y="10350390"/>
            <a:ext cx="191029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62787B2-E572-AB72-7CAF-02FA22F7F481}"/>
              </a:ext>
            </a:extLst>
          </p:cNvPr>
          <p:cNvGrpSpPr/>
          <p:nvPr userDrawn="1"/>
        </p:nvGrpSpPr>
        <p:grpSpPr>
          <a:xfrm>
            <a:off x="-22218" y="16093440"/>
            <a:ext cx="31121975" cy="4067002"/>
            <a:chOff x="-8713" y="5486400"/>
            <a:chExt cx="12204696" cy="138647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FBCB614-EAA0-0607-E07A-DA38E406C6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8713" y="5494973"/>
              <a:ext cx="12200714" cy="136207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A6FA95C0-84B6-5AA6-374F-B582840274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0150" y="5486400"/>
              <a:ext cx="7185833" cy="138647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3585BE95-2DC0-7F60-0B28-95D9B2A9E4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5556446"/>
              <a:ext cx="11658600" cy="1301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762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92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21297" y="2343658"/>
            <a:ext cx="3750292" cy="13669008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07871" y="2343658"/>
            <a:ext cx="18023723" cy="136690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521295" y="2343658"/>
            <a:ext cx="0" cy="13669008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524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93680F6-B3B6-4791-B9D2-3DAE2B6DF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8064" y="5414153"/>
            <a:ext cx="25648920" cy="1180185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916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4780EEAF-F689-42D7-9EE1-6CE0D81D3B30}"/>
              </a:ext>
            </a:extLst>
          </p:cNvPr>
          <p:cNvGrpSpPr/>
          <p:nvPr userDrawn="1"/>
        </p:nvGrpSpPr>
        <p:grpSpPr>
          <a:xfrm rot="5400000">
            <a:off x="-6918549" y="6847889"/>
            <a:ext cx="20372977" cy="6677195"/>
            <a:chOff x="4" y="2981324"/>
            <a:chExt cx="12226464" cy="1367657"/>
          </a:xfrm>
        </p:grpSpPr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386A642E-1027-49BB-8DE0-D3CEBB9751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" y="2981324"/>
              <a:ext cx="12191995" cy="1361101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9C6F5092-7738-410D-8BFF-E85A47B1CC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4" y="2987880"/>
              <a:ext cx="12191995" cy="1361101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DD87D332-94F6-40EE-A077-923476C95CA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90618" y="2987879"/>
              <a:ext cx="7335850" cy="1354545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09896" y="2166424"/>
            <a:ext cx="15126286" cy="144084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87055" y="18948704"/>
            <a:ext cx="6677201" cy="1071033"/>
          </a:xfrm>
        </p:spPr>
        <p:txBody>
          <a:bodyPr/>
          <a:lstStyle>
            <a:lvl1pPr algn="l">
              <a:defRPr/>
            </a:lvl1pPr>
          </a:lstStyle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241530" y="18948704"/>
            <a:ext cx="11852910" cy="107103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58FC21-5EBB-4148-B9B6-5C86CD586D7D}"/>
              </a:ext>
            </a:extLst>
          </p:cNvPr>
          <p:cNvCxnSpPr>
            <a:cxnSpLocks/>
          </p:cNvCxnSpPr>
          <p:nvPr userDrawn="1"/>
        </p:nvCxnSpPr>
        <p:spPr>
          <a:xfrm>
            <a:off x="1711680" y="7424915"/>
            <a:ext cx="5306336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itle 1">
            <a:extLst>
              <a:ext uri="{FF2B5EF4-FFF2-40B4-BE49-F238E27FC236}">
                <a16:creationId xmlns:a16="http://schemas.microsoft.com/office/drawing/2014/main" id="{5C76D475-C577-46F3-AE49-D62D8FD85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803" y="2782799"/>
            <a:ext cx="12201615" cy="3985048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95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8021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69" y="5151315"/>
            <a:ext cx="19097807" cy="5537987"/>
          </a:xfrm>
        </p:spPr>
        <p:txBody>
          <a:bodyPr anchor="b">
            <a:normAutofit/>
          </a:bodyPr>
          <a:lstStyle>
            <a:lvl1pPr algn="l">
              <a:defRPr sz="93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3" y="11164843"/>
            <a:ext cx="19097807" cy="2971258"/>
          </a:xfrm>
        </p:spPr>
        <p:txBody>
          <a:bodyPr tIns="91440">
            <a:normAutofit/>
          </a:bodyPr>
          <a:lstStyle>
            <a:lvl1pPr marL="0" indent="0" algn="l">
              <a:buNone/>
              <a:defRPr sz="5280">
                <a:solidFill>
                  <a:schemeClr val="tx1"/>
                </a:solidFill>
              </a:defRPr>
            </a:lvl1pPr>
            <a:lvl2pPr marL="1005829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2pPr>
            <a:lvl3pPr marL="2011657" indent="0">
              <a:buNone/>
              <a:defRPr sz="3960">
                <a:solidFill>
                  <a:schemeClr val="tx1">
                    <a:tint val="75000"/>
                  </a:schemeClr>
                </a:solidFill>
              </a:defRPr>
            </a:lvl3pPr>
            <a:lvl4pPr marL="3017486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4pPr>
            <a:lvl5pPr marL="4023314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5pPr>
            <a:lvl6pPr marL="5029143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6pPr>
            <a:lvl7pPr marL="6034971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7pPr>
            <a:lvl8pPr marL="704080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8pPr>
            <a:lvl9pPr marL="8046629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4907869" y="11161289"/>
            <a:ext cx="1909780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DA122E71-9EB8-C6EE-00EE-F1BAE8C1209A}"/>
              </a:ext>
            </a:extLst>
          </p:cNvPr>
          <p:cNvGrpSpPr/>
          <p:nvPr userDrawn="1"/>
        </p:nvGrpSpPr>
        <p:grpSpPr>
          <a:xfrm>
            <a:off x="-22218" y="16093440"/>
            <a:ext cx="31121975" cy="4067002"/>
            <a:chOff x="-8713" y="5486400"/>
            <a:chExt cx="12204696" cy="1386478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EA584058-070F-65F1-4DDA-9626ABD3A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-8713" y="5494973"/>
              <a:ext cx="12200714" cy="1362075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243CE8E2-63EE-ED33-5053-8D3FDD44CD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010150" y="5486400"/>
              <a:ext cx="7185833" cy="1386478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4FBFBF0-151E-06F1-BBC7-726F3BB02E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0" y="5556446"/>
              <a:ext cx="11658600" cy="13015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100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71" y="2361012"/>
            <a:ext cx="22342566" cy="31072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07868" y="5907546"/>
            <a:ext cx="10627961" cy="100835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23219" y="5907547"/>
            <a:ext cx="10627217" cy="10083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749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7869" y="2358882"/>
            <a:ext cx="22342570" cy="30985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0" y="5924015"/>
            <a:ext cx="10627604" cy="235236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6453" b="0" cap="all" baseline="0">
                <a:solidFill>
                  <a:schemeClr val="accent1"/>
                </a:solidFill>
              </a:defRPr>
            </a:lvl1pPr>
            <a:lvl2pPr marL="1005829" indent="0">
              <a:buNone/>
              <a:defRPr sz="4400" b="1"/>
            </a:lvl2pPr>
            <a:lvl3pPr marL="2011657" indent="0">
              <a:buNone/>
              <a:defRPr sz="3960" b="1"/>
            </a:lvl3pPr>
            <a:lvl4pPr marL="3017486" indent="0">
              <a:buNone/>
              <a:defRPr sz="3520" b="1"/>
            </a:lvl4pPr>
            <a:lvl5pPr marL="4023314" indent="0">
              <a:buNone/>
              <a:defRPr sz="3520" b="1"/>
            </a:lvl5pPr>
            <a:lvl6pPr marL="5029143" indent="0">
              <a:buNone/>
              <a:defRPr sz="3520" b="1"/>
            </a:lvl6pPr>
            <a:lvl7pPr marL="6034971" indent="0">
              <a:buNone/>
              <a:defRPr sz="3520" b="1"/>
            </a:lvl7pPr>
            <a:lvl8pPr marL="7040800" indent="0">
              <a:buNone/>
              <a:defRPr sz="3520" b="1"/>
            </a:lvl8pPr>
            <a:lvl9pPr marL="8046629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7870" y="8284527"/>
            <a:ext cx="10627604" cy="7757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23219" y="5934146"/>
            <a:ext cx="10627217" cy="2353229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6453" b="0" cap="all" baseline="0">
                <a:solidFill>
                  <a:schemeClr val="accent1"/>
                </a:solidFill>
              </a:defRPr>
            </a:lvl1pPr>
            <a:lvl2pPr marL="1005829" indent="0">
              <a:buNone/>
              <a:defRPr sz="4400" b="1"/>
            </a:lvl2pPr>
            <a:lvl3pPr marL="2011657" indent="0">
              <a:buNone/>
              <a:defRPr sz="3960" b="1"/>
            </a:lvl3pPr>
            <a:lvl4pPr marL="3017486" indent="0">
              <a:buNone/>
              <a:defRPr sz="3520" b="1"/>
            </a:lvl4pPr>
            <a:lvl5pPr marL="4023314" indent="0">
              <a:buNone/>
              <a:defRPr sz="3520" b="1"/>
            </a:lvl5pPr>
            <a:lvl6pPr marL="5029143" indent="0">
              <a:buNone/>
              <a:defRPr sz="3520" b="1"/>
            </a:lvl6pPr>
            <a:lvl7pPr marL="6034971" indent="0">
              <a:buNone/>
              <a:defRPr sz="3520" b="1"/>
            </a:lvl7pPr>
            <a:lvl8pPr marL="7040800" indent="0">
              <a:buNone/>
              <a:defRPr sz="3520" b="1"/>
            </a:lvl8pPr>
            <a:lvl9pPr marL="8046629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23219" y="8276375"/>
            <a:ext cx="10627217" cy="773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266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4907871" y="5418125"/>
            <a:ext cx="2234256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295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92743" y="2343656"/>
            <a:ext cx="8248230" cy="6591543"/>
          </a:xfrm>
        </p:spPr>
        <p:txBody>
          <a:bodyPr anchor="b">
            <a:normAutofit/>
          </a:bodyPr>
          <a:lstStyle>
            <a:lvl1pPr algn="l"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34631" y="2343657"/>
            <a:ext cx="13015805" cy="1366589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92744" y="9402778"/>
            <a:ext cx="8253055" cy="6594664"/>
          </a:xfrm>
        </p:spPr>
        <p:txBody>
          <a:bodyPr>
            <a:normAutofit/>
          </a:bodyPr>
          <a:lstStyle>
            <a:lvl1pPr marL="0" indent="0" algn="l">
              <a:buNone/>
              <a:defRPr sz="4693"/>
            </a:lvl1pPr>
            <a:lvl2pPr marL="1005829" indent="0">
              <a:buNone/>
              <a:defRPr sz="3080"/>
            </a:lvl2pPr>
            <a:lvl3pPr marL="2011657" indent="0">
              <a:buNone/>
              <a:defRPr sz="2640"/>
            </a:lvl3pPr>
            <a:lvl4pPr marL="3017486" indent="0">
              <a:buNone/>
              <a:defRPr sz="2200"/>
            </a:lvl4pPr>
            <a:lvl5pPr marL="4023314" indent="0">
              <a:buNone/>
              <a:defRPr sz="2200"/>
            </a:lvl5pPr>
            <a:lvl6pPr marL="5029143" indent="0">
              <a:buNone/>
              <a:defRPr sz="2200"/>
            </a:lvl6pPr>
            <a:lvl7pPr marL="6034971" indent="0">
              <a:buNone/>
              <a:defRPr sz="2200"/>
            </a:lvl7pPr>
            <a:lvl8pPr marL="7040800" indent="0">
              <a:buNone/>
              <a:defRPr sz="2200"/>
            </a:lvl8pPr>
            <a:lvl9pPr marL="8046629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4901943" y="9402774"/>
            <a:ext cx="823913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04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6988105" y="1414370"/>
            <a:ext cx="11938716" cy="15104030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0105" y="3313238"/>
            <a:ext cx="11032779" cy="5369713"/>
          </a:xfrm>
        </p:spPr>
        <p:txBody>
          <a:bodyPr anchor="b">
            <a:normAutofit/>
          </a:bodyPr>
          <a:lstStyle>
            <a:lvl1pPr>
              <a:defRPr sz="938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176435" y="3292794"/>
            <a:ext cx="7598993" cy="11341226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7040"/>
            </a:lvl1pPr>
            <a:lvl2pPr marL="1005829" indent="0">
              <a:buNone/>
              <a:defRPr sz="6160"/>
            </a:lvl2pPr>
            <a:lvl3pPr marL="2011657" indent="0">
              <a:buNone/>
              <a:defRPr sz="5280"/>
            </a:lvl3pPr>
            <a:lvl4pPr marL="3017486" indent="0">
              <a:buNone/>
              <a:defRPr sz="4400"/>
            </a:lvl4pPr>
            <a:lvl5pPr marL="4023314" indent="0">
              <a:buNone/>
              <a:defRPr sz="4400"/>
            </a:lvl5pPr>
            <a:lvl6pPr marL="5029143" indent="0">
              <a:buNone/>
              <a:defRPr sz="4400"/>
            </a:lvl6pPr>
            <a:lvl7pPr marL="6034971" indent="0">
              <a:buNone/>
              <a:defRPr sz="4400"/>
            </a:lvl7pPr>
            <a:lvl8pPr marL="7040800" indent="0">
              <a:buNone/>
              <a:defRPr sz="4400"/>
            </a:lvl8pPr>
            <a:lvl9pPr marL="8046629" indent="0">
              <a:buNone/>
              <a:defRPr sz="4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07873" y="9228243"/>
            <a:ext cx="11016972" cy="5877643"/>
          </a:xfrm>
        </p:spPr>
        <p:txBody>
          <a:bodyPr>
            <a:normAutofit/>
          </a:bodyPr>
          <a:lstStyle>
            <a:lvl1pPr marL="0" indent="0" algn="l">
              <a:buNone/>
              <a:defRPr sz="5280"/>
            </a:lvl1pPr>
            <a:lvl2pPr marL="1005829" indent="0">
              <a:buNone/>
              <a:defRPr sz="3080"/>
            </a:lvl2pPr>
            <a:lvl3pPr marL="2011657" indent="0">
              <a:buNone/>
              <a:defRPr sz="2640"/>
            </a:lvl3pPr>
            <a:lvl4pPr marL="3017486" indent="0">
              <a:buNone/>
              <a:defRPr sz="2200"/>
            </a:lvl4pPr>
            <a:lvl5pPr marL="4023314" indent="0">
              <a:buNone/>
              <a:defRPr sz="2200"/>
            </a:lvl5pPr>
            <a:lvl6pPr marL="5029143" indent="0">
              <a:buNone/>
              <a:defRPr sz="2200"/>
            </a:lvl6pPr>
            <a:lvl7pPr marL="6034971" indent="0">
              <a:buNone/>
              <a:defRPr sz="2200"/>
            </a:lvl7pPr>
            <a:lvl8pPr marL="7040800" indent="0">
              <a:buNone/>
              <a:defRPr sz="2200"/>
            </a:lvl8pPr>
            <a:lvl9pPr marL="8046629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884658" y="16044916"/>
            <a:ext cx="11058228" cy="939027"/>
          </a:xfrm>
        </p:spPr>
        <p:txBody>
          <a:bodyPr/>
          <a:lstStyle>
            <a:lvl1pPr algn="l">
              <a:defRPr/>
            </a:lvl1pPr>
          </a:lstStyle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87604" y="934682"/>
            <a:ext cx="11055280" cy="9413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4900355" y="9221241"/>
            <a:ext cx="1102284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648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5912820"/>
            <a:ext cx="31089600" cy="1196659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2" y="17879410"/>
            <a:ext cx="31089603" cy="2272533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17896639"/>
            <a:ext cx="310896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07871" y="2359927"/>
            <a:ext cx="22342566" cy="30777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07871" y="5912818"/>
            <a:ext cx="22342566" cy="101217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198243" y="969087"/>
            <a:ext cx="8052193" cy="906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E2AB48-6B81-443C-84F0-8098475CA912}" type="datetimeFigureOut">
              <a:rPr lang="en-US" smtClean="0"/>
              <a:t>7/10/2024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7869" y="965971"/>
            <a:ext cx="13715614" cy="906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58265" y="2343654"/>
            <a:ext cx="2705536" cy="147716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213">
                <a:solidFill>
                  <a:schemeClr val="accent1"/>
                </a:solidFill>
              </a:defRPr>
            </a:lvl1pPr>
          </a:lstStyle>
          <a:p>
            <a:fld id="{A0E9ABD0-655E-4203-B2D8-6AEABBAE044C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5A7819B-EE39-75A2-8781-8BB146F194F9}"/>
              </a:ext>
            </a:extLst>
          </p:cNvPr>
          <p:cNvGrpSpPr/>
          <p:nvPr userDrawn="1"/>
        </p:nvGrpSpPr>
        <p:grpSpPr>
          <a:xfrm>
            <a:off x="10" y="16105008"/>
            <a:ext cx="31177483" cy="4011794"/>
            <a:chOff x="4" y="2981324"/>
            <a:chExt cx="12226464" cy="136765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B0AFB026-6E05-CDC1-00CB-9D8E2C6165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" y="2981324"/>
              <a:ext cx="12191995" cy="1361101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5661BDF8-CFA5-7076-4349-9FB0890F78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4" y="2987880"/>
              <a:ext cx="12191995" cy="1361101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24F1E85D-3EEF-5046-9792-19BED3402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890618" y="2987879"/>
              <a:ext cx="7335850" cy="1354545"/>
            </a:xfrm>
            <a:prstGeom prst="rect">
              <a:avLst/>
            </a:prstGeom>
          </p:spPr>
        </p:pic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5476E88-5842-B163-C839-E04BEFA251FD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25563912" y="0"/>
            <a:ext cx="5655229" cy="138499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CA" sz="9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 CANADA Proprietary / Propriété exclusive </a:t>
            </a:r>
          </a:p>
        </p:txBody>
      </p:sp>
    </p:spTree>
    <p:extLst>
      <p:ext uri="{BB962C8B-B14F-4D97-AF65-F5344CB8AC3E}">
        <p14:creationId xmlns:p14="http://schemas.microsoft.com/office/powerpoint/2010/main" val="2838443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3959" r:id="rId13"/>
  </p:sldLayoutIdLst>
  <p:txStyles>
    <p:titleStyle>
      <a:lvl1pPr algn="l" defTabSz="2011657" rtl="0" eaLnBrk="1" latinLnBrk="0" hangingPunct="1">
        <a:lnSpc>
          <a:spcPct val="90000"/>
        </a:lnSpc>
        <a:spcBef>
          <a:spcPct val="0"/>
        </a:spcBef>
        <a:buNone/>
        <a:defRPr sz="9387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670552" indent="-670552" algn="l" defTabSz="2011657" rtl="0" eaLnBrk="1" latinLnBrk="0" hangingPunct="1">
        <a:lnSpc>
          <a:spcPct val="120000"/>
        </a:lnSpc>
        <a:spcBef>
          <a:spcPts val="2933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5867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2011657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693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3352762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693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4693867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4107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6034971" indent="-670552" algn="l" defTabSz="2011657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7376076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8717181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10058286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11399390" indent="-670552" algn="l" defTabSz="2682210" rtl="0" eaLnBrk="1" latinLnBrk="0" hangingPunct="1">
        <a:lnSpc>
          <a:spcPct val="120000"/>
        </a:lnSpc>
        <a:spcBef>
          <a:spcPts val="1467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52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29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2011657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3pPr>
      <a:lvl4pPr marL="3017486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023314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029143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034971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040800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046629" algn="l" defTabSz="2011657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37410" y="1634418"/>
            <a:ext cx="26814779" cy="175771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9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Descendants of Alexander Purves</a:t>
            </a:r>
          </a:p>
        </p:txBody>
      </p:sp>
      <p:graphicFrame>
        <p:nvGraphicFramePr>
          <p:cNvPr id="6" name="Content Placeholder 5" descr="Horizontal Organization Chart" title="SmartAr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10953292"/>
              </p:ext>
            </p:extLst>
          </p:nvPr>
        </p:nvGraphicFramePr>
        <p:xfrm>
          <a:off x="1150374" y="3775586"/>
          <a:ext cx="29467277" cy="147067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757372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EA7292D2-F2DF-4CCD-907A-872557A22F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8D4D99-8A00-4AF3-870C-951CFCBBB1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A3B03E-652D-4D8F-863F-26347F2C84A4}">
  <ds:schemaRefs>
    <ds:schemaRef ds:uri="230e9df3-be65-4c73-a93b-d1236ebd677e"/>
    <ds:schemaRef ds:uri="http://purl.org/dc/elements/1.1/"/>
    <ds:schemaRef ds:uri="http://www.w3.org/XML/1998/namespace"/>
    <ds:schemaRef ds:uri="http://purl.org/dc/terms/"/>
    <ds:schemaRef ds:uri="71af3243-3dd4-4a8d-8c0d-dd76da1f02a5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371</TotalTime>
  <Words>378</Words>
  <Application>Microsoft Office PowerPoint</Application>
  <PresentationFormat>Custom</PresentationFormat>
  <Paragraphs>55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Gill Sans MT</vt:lpstr>
      <vt:lpstr>Times New Roman</vt:lpstr>
      <vt:lpstr>Gallery</vt:lpstr>
      <vt:lpstr>Descendants of Alexander Purves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Organization Chart SmartArt </dc:title>
  <dc:creator>Purves, Mark</dc:creator>
  <cp:lastModifiedBy>Purves, Mark</cp:lastModifiedBy>
  <cp:revision>7</cp:revision>
  <cp:lastPrinted>2024-03-22T14:37:18Z</cp:lastPrinted>
  <dcterms:created xsi:type="dcterms:W3CDTF">2024-03-22T14:28:31Z</dcterms:created>
  <dcterms:modified xsi:type="dcterms:W3CDTF">2024-07-10T18:48:32Z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SIP_Label_2cbe7761-2aac-44f7-8abe-d090d72647bf_Enabled">
    <vt:lpwstr>true</vt:lpwstr>
  </property>
  <property fmtid="{D5CDD505-2E9C-101B-9397-08002B2CF9AE}" pid="4" name="MSIP_Label_2cbe7761-2aac-44f7-8abe-d090d72647bf_SetDate">
    <vt:lpwstr>2024-03-22T14:36:24Z</vt:lpwstr>
  </property>
  <property fmtid="{D5CDD505-2E9C-101B-9397-08002B2CF9AE}" pid="5" name="MSIP_Label_2cbe7761-2aac-44f7-8abe-d090d72647bf_Method">
    <vt:lpwstr>Standard</vt:lpwstr>
  </property>
  <property fmtid="{D5CDD505-2E9C-101B-9397-08002B2CF9AE}" pid="6" name="MSIP_Label_2cbe7761-2aac-44f7-8abe-d090d72647bf_Name">
    <vt:lpwstr>Proprietary Files</vt:lpwstr>
  </property>
  <property fmtid="{D5CDD505-2E9C-101B-9397-08002B2CF9AE}" pid="7" name="MSIP_Label_2cbe7761-2aac-44f7-8abe-d090d72647bf_SiteId">
    <vt:lpwstr>6ddf65e7-9232-4a19-bb68-a2dbf5ea5a74</vt:lpwstr>
  </property>
  <property fmtid="{D5CDD505-2E9C-101B-9397-08002B2CF9AE}" pid="8" name="MSIP_Label_2cbe7761-2aac-44f7-8abe-d090d72647bf_ActionId">
    <vt:lpwstr>4c4fac1b-bd77-4846-b451-22f638666f14</vt:lpwstr>
  </property>
  <property fmtid="{D5CDD505-2E9C-101B-9397-08002B2CF9AE}" pid="9" name="MSIP_Label_2cbe7761-2aac-44f7-8abe-d090d72647bf_ContentBits">
    <vt:lpwstr>1</vt:lpwstr>
  </property>
  <property fmtid="{D5CDD505-2E9C-101B-9397-08002B2CF9AE}" pid="10" name="ClassificationContentMarkingHeaderLocations">
    <vt:lpwstr>Retrospect:8</vt:lpwstr>
  </property>
  <property fmtid="{D5CDD505-2E9C-101B-9397-08002B2CF9AE}" pid="11" name="ClassificationContentMarkingHeaderText">
    <vt:lpwstr>NAV CANADA Proprietary / Propriété exclusive </vt:lpwstr>
  </property>
</Properties>
</file>