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14" r:id="rId4"/>
  </p:sldMasterIdLst>
  <p:notesMasterIdLst>
    <p:notesMasterId r:id="rId7"/>
  </p:notesMasterIdLst>
  <p:handoutMasterIdLst>
    <p:handoutMasterId r:id="rId8"/>
  </p:handoutMasterIdLst>
  <p:sldIdLst>
    <p:sldId id="256" r:id="rId5"/>
    <p:sldId id="258" r:id="rId6"/>
  </p:sldIdLst>
  <p:sldSz cx="31089600" cy="201168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3DB7250F-57E8-4D65-B5E6-A5749BE70632}">
          <p14:sldIdLst/>
        </p14:section>
        <p14:section name="Untitled Section" id="{6852BA94-8A2B-444C-8D14-CF909E7E44B0}">
          <p14:sldIdLst>
            <p14:sldId id="256"/>
          </p14:sldIdLst>
        </p14:section>
        <p14:section name="Untitled Section" id="{FE7E8F5D-D493-4E3C-B75C-9EC45B738BDA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1B5B60-7232-4BDF-8165-3E4096926F7E}" v="7" dt="2024-07-12T16:54:40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62" autoAdjust="0"/>
    <p:restoredTop sz="94660"/>
  </p:normalViewPr>
  <p:slideViewPr>
    <p:cSldViewPr snapToGrid="0">
      <p:cViewPr>
        <p:scale>
          <a:sx n="66" d="100"/>
          <a:sy n="66" d="100"/>
        </p:scale>
        <p:origin x="-126" y="-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urves, Mark" userId="df1ce1d0-26a9-415b-aae7-3ff5dce029e3" providerId="ADAL" clId="{4F1B5B60-7232-4BDF-8165-3E4096926F7E}"/>
    <pc:docChg chg="modSld">
      <pc:chgData name="Purves, Mark" userId="df1ce1d0-26a9-415b-aae7-3ff5dce029e3" providerId="ADAL" clId="{4F1B5B60-7232-4BDF-8165-3E4096926F7E}" dt="2024-07-12T16:55:16.359" v="20" actId="20577"/>
      <pc:docMkLst>
        <pc:docMk/>
      </pc:docMkLst>
      <pc:sldChg chg="modSp">
        <pc:chgData name="Purves, Mark" userId="df1ce1d0-26a9-415b-aae7-3ff5dce029e3" providerId="ADAL" clId="{4F1B5B60-7232-4BDF-8165-3E4096926F7E}" dt="2024-07-12T16:55:16.359" v="20" actId="20577"/>
        <pc:sldMkLst>
          <pc:docMk/>
          <pc:sldMk cId="3027573723" sldId="256"/>
        </pc:sldMkLst>
        <pc:graphicFrameChg chg="mod">
          <ac:chgData name="Purves, Mark" userId="df1ce1d0-26a9-415b-aae7-3ff5dce029e3" providerId="ADAL" clId="{4F1B5B60-7232-4BDF-8165-3E4096926F7E}" dt="2024-07-12T16:55:16.359" v="20" actId="20577"/>
          <ac:graphicFrameMkLst>
            <pc:docMk/>
            <pc:sldMk cId="3027573723" sldId="256"/>
            <ac:graphicFrameMk id="6" creationId="{00000000-0000-0000-0000-00000000000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FAFD96-3601-4F17-BB82-DBBBA6C512D5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9599602-9E94-449B-AE02-46C30491E28C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George Purves I b:1799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Mary Turnbull b:Nov 13,1801</a:t>
          </a:r>
        </a:p>
      </dgm:t>
    </dgm:pt>
    <dgm:pt modelId="{FF371F54-3EAD-4229-B33D-30FA8E522AE4}" type="parTrans" cxnId="{7A02F5AF-F9F5-4778-A66E-DE024A3A34D9}">
      <dgm:prSet/>
      <dgm:spPr/>
      <dgm:t>
        <a:bodyPr/>
        <a:lstStyle/>
        <a:p>
          <a:endParaRPr lang="en-US"/>
        </a:p>
      </dgm:t>
    </dgm:pt>
    <dgm:pt modelId="{2A88706E-F8B3-4E84-B216-AB828E178267}" type="sibTrans" cxnId="{7A02F5AF-F9F5-4778-A66E-DE024A3A34D9}">
      <dgm:prSet/>
      <dgm:spPr/>
      <dgm:t>
        <a:bodyPr/>
        <a:lstStyle/>
        <a:p>
          <a:endParaRPr lang="en-US"/>
        </a:p>
      </dgm:t>
    </dgm:pt>
    <dgm:pt modelId="{5AD21958-1BCE-4289-B0CE-21DE1E0C25F0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Wm. Purves b:May 22,1826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Isabella T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Mcgaughie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b:May 26,1826</a:t>
          </a:r>
        </a:p>
      </dgm:t>
    </dgm:pt>
    <dgm:pt modelId="{5FA378D7-4928-4490-9588-CAB7F92B2340}" type="parTrans" cxnId="{0A43D0AA-A0CA-4D8A-918A-C27E3F7FDA4D}">
      <dgm:prSet/>
      <dgm:spPr/>
      <dgm:t>
        <a:bodyPr/>
        <a:lstStyle/>
        <a:p>
          <a:endParaRPr lang="en-CA"/>
        </a:p>
      </dgm:t>
    </dgm:pt>
    <dgm:pt modelId="{C56F8ADE-EDE6-4A1B-899C-419062B38658}" type="sibTrans" cxnId="{0A43D0AA-A0CA-4D8A-918A-C27E3F7FDA4D}">
      <dgm:prSet/>
      <dgm:spPr/>
      <dgm:t>
        <a:bodyPr/>
        <a:lstStyle/>
        <a:p>
          <a:endParaRPr lang="en-CA"/>
        </a:p>
      </dgm:t>
    </dgm:pt>
    <dgm:pt modelId="{4708DB41-82D0-4C7B-9045-972D49617401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John Purves b:Oct 21,1827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Margaret Dickson b:July 04,1830</a:t>
          </a:r>
        </a:p>
      </dgm:t>
    </dgm:pt>
    <dgm:pt modelId="{A1641CA4-D289-4BA7-8E40-BD6E4A299DB9}" type="parTrans" cxnId="{60690038-D2EF-45E1-A53F-5239151711A1}">
      <dgm:prSet/>
      <dgm:spPr/>
      <dgm:t>
        <a:bodyPr/>
        <a:lstStyle/>
        <a:p>
          <a:endParaRPr lang="en-CA"/>
        </a:p>
      </dgm:t>
    </dgm:pt>
    <dgm:pt modelId="{0D1287B0-A5B6-446C-B796-296FBF64C055}" type="sibTrans" cxnId="{60690038-D2EF-45E1-A53F-5239151711A1}">
      <dgm:prSet/>
      <dgm:spPr/>
      <dgm:t>
        <a:bodyPr/>
        <a:lstStyle/>
        <a:p>
          <a:endParaRPr lang="en-CA"/>
        </a:p>
      </dgm:t>
    </dgm:pt>
    <dgm:pt modelId="{FAC08A35-FBBB-4E20-B9BF-D12E4C99742D}">
      <dgm:prSet phldrT="[Text]"/>
      <dgm:spPr/>
      <dgm:t>
        <a:bodyPr anchor="ctr" anchorCtr="0"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Euphemia Purves b:Dec 11,1832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James Griffin b:Mar 15,1835</a:t>
          </a:r>
        </a:p>
      </dgm:t>
    </dgm:pt>
    <dgm:pt modelId="{0603AA58-2470-4283-A95A-9C030B61B860}" type="parTrans" cxnId="{C93B080A-A733-4387-A836-D6E373DBA059}">
      <dgm:prSet/>
      <dgm:spPr/>
      <dgm:t>
        <a:bodyPr/>
        <a:lstStyle/>
        <a:p>
          <a:endParaRPr lang="en-CA"/>
        </a:p>
      </dgm:t>
    </dgm:pt>
    <dgm:pt modelId="{5F7FCCBA-E292-4394-89CE-96AF876770B1}" type="sibTrans" cxnId="{C93B080A-A733-4387-A836-D6E373DBA059}">
      <dgm:prSet/>
      <dgm:spPr/>
      <dgm:t>
        <a:bodyPr/>
        <a:lstStyle/>
        <a:p>
          <a:endParaRPr lang="en-CA"/>
        </a:p>
      </dgm:t>
    </dgm:pt>
    <dgm:pt modelId="{4A3778E9-DB71-4593-95F3-7280C83DD9AC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Mary Purves b:1834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Wm. Garry b:Abt 1830</a:t>
          </a:r>
        </a:p>
      </dgm:t>
    </dgm:pt>
    <dgm:pt modelId="{3AA99B1D-39BA-4B39-A8C6-74A7B8B1A8B3}" type="parTrans" cxnId="{0793CC9E-7C37-4214-8A33-82613CC240A0}">
      <dgm:prSet/>
      <dgm:spPr/>
      <dgm:t>
        <a:bodyPr/>
        <a:lstStyle/>
        <a:p>
          <a:endParaRPr lang="en-CA"/>
        </a:p>
      </dgm:t>
    </dgm:pt>
    <dgm:pt modelId="{FF42D094-A57D-4AB7-B2CB-FF0D9B9B5C23}" type="sibTrans" cxnId="{0793CC9E-7C37-4214-8A33-82613CC240A0}">
      <dgm:prSet/>
      <dgm:spPr/>
      <dgm:t>
        <a:bodyPr/>
        <a:lstStyle/>
        <a:p>
          <a:endParaRPr lang="en-CA"/>
        </a:p>
      </dgm:t>
    </dgm:pt>
    <dgm:pt modelId="{743F7910-C610-43DB-A0D0-D6A4AA838E38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George Purves II b:Oct 24,1836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Emma Brooking b:Oct 01,1840</a:t>
          </a:r>
        </a:p>
      </dgm:t>
    </dgm:pt>
    <dgm:pt modelId="{75CBA7EC-0C30-45A4-84BB-4ECB45906C64}" type="parTrans" cxnId="{D04115D2-4DD6-43E1-9F08-6956074DBB57}">
      <dgm:prSet/>
      <dgm:spPr/>
      <dgm:t>
        <a:bodyPr/>
        <a:lstStyle/>
        <a:p>
          <a:endParaRPr lang="en-CA"/>
        </a:p>
      </dgm:t>
    </dgm:pt>
    <dgm:pt modelId="{AFA5CC2C-5081-42CE-AA28-AFAA80578B74}" type="sibTrans" cxnId="{D04115D2-4DD6-43E1-9F08-6956074DBB57}">
      <dgm:prSet/>
      <dgm:spPr/>
      <dgm:t>
        <a:bodyPr/>
        <a:lstStyle/>
        <a:p>
          <a:endParaRPr lang="en-CA"/>
        </a:p>
      </dgm:t>
    </dgm:pt>
    <dgm:pt modelId="{E3E6F48F-A7A3-4FBB-85EB-E492AE80CA1C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Alexander Purves b:Apr 1838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Christians McLeod b:Aug 01,1843</a:t>
          </a:r>
        </a:p>
      </dgm:t>
    </dgm:pt>
    <dgm:pt modelId="{FCDFE86C-CA30-4F5E-94DE-923D10E5EF3C}" type="parTrans" cxnId="{C0219124-234A-4055-A9E6-36BC5FEA3365}">
      <dgm:prSet/>
      <dgm:spPr/>
      <dgm:t>
        <a:bodyPr/>
        <a:lstStyle/>
        <a:p>
          <a:endParaRPr lang="en-CA"/>
        </a:p>
      </dgm:t>
    </dgm:pt>
    <dgm:pt modelId="{4AEB3380-845E-4E4F-9D4D-BEC101D2038C}" type="sibTrans" cxnId="{C0219124-234A-4055-A9E6-36BC5FEA3365}">
      <dgm:prSet/>
      <dgm:spPr/>
      <dgm:t>
        <a:bodyPr/>
        <a:lstStyle/>
        <a:p>
          <a:endParaRPr lang="en-CA"/>
        </a:p>
      </dgm:t>
    </dgm:pt>
    <dgm:pt modelId="{EFC170A4-E141-4F4A-BAE1-5E3F476451F2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Mary E. G. Purves b:Apr 07,1868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John J. Hillis b:Jun 06,1865</a:t>
          </a:r>
        </a:p>
      </dgm:t>
    </dgm:pt>
    <dgm:pt modelId="{B3D9FE96-0EF8-45FF-A58B-A9792BD1033A}" type="parTrans" cxnId="{1DDF6425-FEED-4D08-A5AE-A904917FA328}">
      <dgm:prSet/>
      <dgm:spPr/>
      <dgm:t>
        <a:bodyPr/>
        <a:lstStyle/>
        <a:p>
          <a:endParaRPr lang="en-CA"/>
        </a:p>
      </dgm:t>
    </dgm:pt>
    <dgm:pt modelId="{33FA1849-5A10-4A99-B8F2-A92486F19268}" type="sibTrans" cxnId="{1DDF6425-FEED-4D08-A5AE-A904917FA328}">
      <dgm:prSet/>
      <dgm:spPr/>
      <dgm:t>
        <a:bodyPr/>
        <a:lstStyle/>
        <a:p>
          <a:endParaRPr lang="en-CA"/>
        </a:p>
      </dgm:t>
    </dgm:pt>
    <dgm:pt modelId="{63BA3C88-DAFC-404B-AA14-6844AC2366FA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Clara L. Purves b: Nov 04,1871</a:t>
          </a:r>
        </a:p>
      </dgm:t>
    </dgm:pt>
    <dgm:pt modelId="{28322747-DCC2-4402-AC82-A9A3FA769928}" type="parTrans" cxnId="{B804B00C-9360-4D35-91A7-A4564001FCE5}">
      <dgm:prSet/>
      <dgm:spPr/>
      <dgm:t>
        <a:bodyPr/>
        <a:lstStyle/>
        <a:p>
          <a:endParaRPr lang="en-CA"/>
        </a:p>
      </dgm:t>
    </dgm:pt>
    <dgm:pt modelId="{84DC3801-0943-4BAC-9F56-1375CA24955B}" type="sibTrans" cxnId="{B804B00C-9360-4D35-91A7-A4564001FCE5}">
      <dgm:prSet/>
      <dgm:spPr/>
      <dgm:t>
        <a:bodyPr/>
        <a:lstStyle/>
        <a:p>
          <a:endParaRPr lang="en-CA"/>
        </a:p>
      </dgm:t>
    </dgm:pt>
    <dgm:pt modelId="{042BED9C-FA8E-437B-9035-47550F98ECFB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Alice E. Purves b:Dec 04,1873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George Laidlaw b:Abt 1876</a:t>
          </a:r>
        </a:p>
      </dgm:t>
    </dgm:pt>
    <dgm:pt modelId="{827B3301-B47C-44A0-B62E-F1B10F885E23}" type="parTrans" cxnId="{C2C7942A-CDA2-4010-BD58-1127FF376B6C}">
      <dgm:prSet/>
      <dgm:spPr/>
      <dgm:t>
        <a:bodyPr/>
        <a:lstStyle/>
        <a:p>
          <a:endParaRPr lang="en-CA"/>
        </a:p>
      </dgm:t>
    </dgm:pt>
    <dgm:pt modelId="{36F46D63-B5BE-448F-BD11-605087920982}" type="sibTrans" cxnId="{C2C7942A-CDA2-4010-BD58-1127FF376B6C}">
      <dgm:prSet/>
      <dgm:spPr/>
      <dgm:t>
        <a:bodyPr/>
        <a:lstStyle/>
        <a:p>
          <a:endParaRPr lang="en-CA"/>
        </a:p>
      </dgm:t>
    </dgm:pt>
    <dgm:pt modelId="{7F9C08E6-03ED-454A-9C50-F5452D5B83B9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George B. Purves III b:Dec 18,1864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Emma Leslie b:Aug 15,1871</a:t>
          </a:r>
        </a:p>
      </dgm:t>
    </dgm:pt>
    <dgm:pt modelId="{13AED65D-1618-4134-A0F4-CD75C7DDCD08}" type="parTrans" cxnId="{AA65F8BE-68AD-418A-9A34-A7B8937549EB}">
      <dgm:prSet/>
      <dgm:spPr/>
      <dgm:t>
        <a:bodyPr/>
        <a:lstStyle/>
        <a:p>
          <a:endParaRPr lang="en-CA"/>
        </a:p>
      </dgm:t>
    </dgm:pt>
    <dgm:pt modelId="{425A5AD9-7F9A-448B-A415-3FAE1B681C74}" type="sibTrans" cxnId="{AA65F8BE-68AD-418A-9A34-A7B8937549EB}">
      <dgm:prSet/>
      <dgm:spPr/>
      <dgm:t>
        <a:bodyPr/>
        <a:lstStyle/>
        <a:p>
          <a:endParaRPr lang="en-CA"/>
        </a:p>
      </dgm:t>
    </dgm:pt>
    <dgm:pt modelId="{4F05869F-3DE2-474C-8AEE-F2DFB9A44A17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Wm. Purves b:Dec 15,1892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Annie J. MacDonald b: 01,1899</a:t>
          </a:r>
        </a:p>
      </dgm:t>
    </dgm:pt>
    <dgm:pt modelId="{56E2C325-695E-462E-819F-9FF2DB6924B7}" type="parTrans" cxnId="{FC4C8306-224D-4E47-8B05-5C11BCE4ED5D}">
      <dgm:prSet/>
      <dgm:spPr/>
      <dgm:t>
        <a:bodyPr/>
        <a:lstStyle/>
        <a:p>
          <a:endParaRPr lang="en-CA"/>
        </a:p>
      </dgm:t>
    </dgm:pt>
    <dgm:pt modelId="{207817A5-8E43-44A2-B42D-1148621144E9}" type="sibTrans" cxnId="{FC4C8306-224D-4E47-8B05-5C11BCE4ED5D}">
      <dgm:prSet/>
      <dgm:spPr/>
      <dgm:t>
        <a:bodyPr/>
        <a:lstStyle/>
        <a:p>
          <a:endParaRPr lang="en-CA"/>
        </a:p>
      </dgm:t>
    </dgm:pt>
    <dgm:pt modelId="{FD64A720-48CE-407F-832E-BBB1D6828B5F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John E. Purves b:Dec 15,1892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Hazel H. Willis b:Aug 27,1893</a:t>
          </a:r>
        </a:p>
      </dgm:t>
    </dgm:pt>
    <dgm:pt modelId="{CB061ECD-23E0-49CF-ADF1-2B10035C6865}" type="parTrans" cxnId="{164C42E4-E96F-422B-B1F3-1601A3FD79FF}">
      <dgm:prSet/>
      <dgm:spPr/>
      <dgm:t>
        <a:bodyPr/>
        <a:lstStyle/>
        <a:p>
          <a:endParaRPr lang="en-CA"/>
        </a:p>
      </dgm:t>
    </dgm:pt>
    <dgm:pt modelId="{73487EB6-1EB0-4320-916D-ECCD9A3C9D32}" type="sibTrans" cxnId="{164C42E4-E96F-422B-B1F3-1601A3FD79FF}">
      <dgm:prSet/>
      <dgm:spPr/>
      <dgm:t>
        <a:bodyPr/>
        <a:lstStyle/>
        <a:p>
          <a:endParaRPr lang="en-CA"/>
        </a:p>
      </dgm:t>
    </dgm:pt>
    <dgm:pt modelId="{002CAD97-CAAC-421D-A10B-65222115283D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Frank B. Purves b:Aug 24,1921</a:t>
          </a:r>
        </a:p>
      </dgm:t>
    </dgm:pt>
    <dgm:pt modelId="{3BC732D3-B13C-4FFE-BE52-F1D7E7A55A80}" type="parTrans" cxnId="{43393F58-76BC-4CCB-AF4E-7B9016455006}">
      <dgm:prSet/>
      <dgm:spPr/>
      <dgm:t>
        <a:bodyPr/>
        <a:lstStyle/>
        <a:p>
          <a:endParaRPr lang="en-CA"/>
        </a:p>
      </dgm:t>
    </dgm:pt>
    <dgm:pt modelId="{94C2E177-4663-41F4-8142-92B35FB0EFD9}" type="sibTrans" cxnId="{43393F58-76BC-4CCB-AF4E-7B9016455006}">
      <dgm:prSet/>
      <dgm:spPr/>
      <dgm:t>
        <a:bodyPr/>
        <a:lstStyle/>
        <a:p>
          <a:endParaRPr lang="en-CA"/>
        </a:p>
      </dgm:t>
    </dgm:pt>
    <dgm:pt modelId="{03DD01CC-041C-42CB-8240-858F042E9CCF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Mary R. Purves b:Aug 09,1922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Orval H. Crispin b:Dec 15, 1915</a:t>
          </a:r>
        </a:p>
      </dgm:t>
    </dgm:pt>
    <dgm:pt modelId="{63F94740-CE53-4EF4-AA40-060B0F981D4E}" type="parTrans" cxnId="{0E6BAC17-39AB-47B5-81CB-82725B172F00}">
      <dgm:prSet/>
      <dgm:spPr/>
      <dgm:t>
        <a:bodyPr/>
        <a:lstStyle/>
        <a:p>
          <a:endParaRPr lang="en-CA"/>
        </a:p>
      </dgm:t>
    </dgm:pt>
    <dgm:pt modelId="{89C2AA21-91BC-4BC6-92C9-B54CE7FF1CE1}" type="sibTrans" cxnId="{0E6BAC17-39AB-47B5-81CB-82725B172F00}">
      <dgm:prSet/>
      <dgm:spPr/>
      <dgm:t>
        <a:bodyPr/>
        <a:lstStyle/>
        <a:p>
          <a:endParaRPr lang="en-CA"/>
        </a:p>
      </dgm:t>
    </dgm:pt>
    <dgm:pt modelId="{40AA9F50-C34A-4565-8EE1-E8B08D1D4316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Wm. Stanley Purves b:July 04,1927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Joan M. Gross b:Aug 09,1933</a:t>
          </a:r>
        </a:p>
      </dgm:t>
    </dgm:pt>
    <dgm:pt modelId="{03E0E499-7518-4685-9957-9D41CD88EBCD}" type="parTrans" cxnId="{95FC8070-507A-4807-9DFE-74D89B8F8F58}">
      <dgm:prSet/>
      <dgm:spPr/>
      <dgm:t>
        <a:bodyPr/>
        <a:lstStyle/>
        <a:p>
          <a:endParaRPr lang="en-CA"/>
        </a:p>
      </dgm:t>
    </dgm:pt>
    <dgm:pt modelId="{01E2EB20-D74F-4DB4-B3F4-6CBB7BCB8352}" type="sibTrans" cxnId="{95FC8070-507A-4807-9DFE-74D89B8F8F58}">
      <dgm:prSet/>
      <dgm:spPr/>
      <dgm:t>
        <a:bodyPr/>
        <a:lstStyle/>
        <a:p>
          <a:endParaRPr lang="en-CA"/>
        </a:p>
      </dgm:t>
    </dgm:pt>
    <dgm:pt modelId="{50362CE7-9781-427F-9589-9E2C06C7EA37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Mark S. Purves b:Aug 23,1962</a:t>
          </a:r>
        </a:p>
      </dgm:t>
    </dgm:pt>
    <dgm:pt modelId="{3BFC7859-F979-4A79-AE50-A6A2E954AB9F}" type="parTrans" cxnId="{0D258BFE-CDD2-4243-A407-F52F9700C234}">
      <dgm:prSet/>
      <dgm:spPr/>
      <dgm:t>
        <a:bodyPr/>
        <a:lstStyle/>
        <a:p>
          <a:endParaRPr lang="en-CA"/>
        </a:p>
      </dgm:t>
    </dgm:pt>
    <dgm:pt modelId="{FD8541F7-9206-4C4A-ABD2-3C11DB5850BC}" type="sibTrans" cxnId="{0D258BFE-CDD2-4243-A407-F52F9700C234}">
      <dgm:prSet/>
      <dgm:spPr/>
      <dgm:t>
        <a:bodyPr/>
        <a:lstStyle/>
        <a:p>
          <a:endParaRPr lang="en-CA"/>
        </a:p>
      </dgm:t>
    </dgm:pt>
    <dgm:pt modelId="{FF8F9A70-B028-49BC-9C06-F8B980F992DD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Keith Purves b:May 14, 1957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Christine Lishman b:July 08,1956</a:t>
          </a:r>
        </a:p>
      </dgm:t>
    </dgm:pt>
    <dgm:pt modelId="{A61134BF-2A63-43BD-9ACA-727A493804B7}" type="parTrans" cxnId="{51DE337D-1FCA-40E8-A14F-B977850D5883}">
      <dgm:prSet/>
      <dgm:spPr/>
      <dgm:t>
        <a:bodyPr/>
        <a:lstStyle/>
        <a:p>
          <a:endParaRPr lang="en-CA"/>
        </a:p>
      </dgm:t>
    </dgm:pt>
    <dgm:pt modelId="{541F7E7D-25A0-4BD1-8CB9-02D7524BB9A6}" type="sibTrans" cxnId="{51DE337D-1FCA-40E8-A14F-B977850D5883}">
      <dgm:prSet/>
      <dgm:spPr/>
      <dgm:t>
        <a:bodyPr/>
        <a:lstStyle/>
        <a:p>
          <a:endParaRPr lang="en-CA"/>
        </a:p>
      </dgm:t>
    </dgm:pt>
    <dgm:pt modelId="{7C3B5E4D-8D54-412E-9B35-C08410F81B48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Kayla C. Purves b:Aug 08,1989</a:t>
          </a:r>
        </a:p>
      </dgm:t>
    </dgm:pt>
    <dgm:pt modelId="{43041776-0942-41D4-AC53-60FD9B0AEC99}" type="parTrans" cxnId="{209A11F4-8A54-43C6-B820-B96D0412B2EF}">
      <dgm:prSet/>
      <dgm:spPr/>
      <dgm:t>
        <a:bodyPr/>
        <a:lstStyle/>
        <a:p>
          <a:endParaRPr lang="en-CA"/>
        </a:p>
      </dgm:t>
    </dgm:pt>
    <dgm:pt modelId="{ED5A8E5F-B1AF-44CA-B95B-E542C0FE6B30}" type="sibTrans" cxnId="{209A11F4-8A54-43C6-B820-B96D0412B2EF}">
      <dgm:prSet/>
      <dgm:spPr/>
      <dgm:t>
        <a:bodyPr/>
        <a:lstStyle/>
        <a:p>
          <a:endParaRPr lang="en-CA"/>
        </a:p>
      </dgm:t>
    </dgm:pt>
    <dgm:pt modelId="{D5BF7B4D-637C-4848-84FE-D3CB635E12C8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Breanna T. Purves b:Nov 22,1992</a:t>
          </a:r>
        </a:p>
      </dgm:t>
    </dgm:pt>
    <dgm:pt modelId="{F9279F1E-5417-4F80-B761-4F6536784EED}" type="parTrans" cxnId="{7C9E4F3D-FE27-433C-9951-C88A749E31EF}">
      <dgm:prSet/>
      <dgm:spPr/>
      <dgm:t>
        <a:bodyPr/>
        <a:lstStyle/>
        <a:p>
          <a:endParaRPr lang="en-CA"/>
        </a:p>
      </dgm:t>
    </dgm:pt>
    <dgm:pt modelId="{7AE78B5A-EB3A-4056-B0B6-8A6783E5DBA4}" type="sibTrans" cxnId="{7C9E4F3D-FE27-433C-9951-C88A749E31EF}">
      <dgm:prSet/>
      <dgm:spPr/>
      <dgm:t>
        <a:bodyPr/>
        <a:lstStyle/>
        <a:p>
          <a:endParaRPr lang="en-CA"/>
        </a:p>
      </dgm:t>
    </dgm:pt>
    <dgm:pt modelId="{BFFA427E-3019-410E-8A02-5F22CB663320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Donna M. Purves b:Jan 11,1956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n-US" baseline="30000" dirty="0">
              <a:latin typeface="Arial" panose="020B0604020202020204" pitchFamily="34" charset="0"/>
              <a:cs typeface="Arial" panose="020B0604020202020204" pitchFamily="34" charset="0"/>
            </a:rPr>
            <a:t>nd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Kevin Bryant b:Abt 1950</a:t>
          </a:r>
        </a:p>
      </dgm:t>
    </dgm:pt>
    <dgm:pt modelId="{24EDFEF7-58DA-433B-844C-5451D1FAE558}" type="parTrans" cxnId="{85C34F81-1E17-4FB6-89AA-BE7ACE92874D}">
      <dgm:prSet/>
      <dgm:spPr/>
      <dgm:t>
        <a:bodyPr/>
        <a:lstStyle/>
        <a:p>
          <a:endParaRPr lang="en-CA"/>
        </a:p>
      </dgm:t>
    </dgm:pt>
    <dgm:pt modelId="{9727909D-7B49-42CC-95F6-5DB9E1724D92}" type="sibTrans" cxnId="{85C34F81-1E17-4FB6-89AA-BE7ACE92874D}">
      <dgm:prSet/>
      <dgm:spPr/>
      <dgm:t>
        <a:bodyPr/>
        <a:lstStyle/>
        <a:p>
          <a:endParaRPr lang="en-CA"/>
        </a:p>
      </dgm:t>
    </dgm:pt>
    <dgm:pt modelId="{7B1F8B4A-8E74-4B54-A21C-D18C76F3DC2F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Donna M. Purves b:Jan 11,1956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baseline="30000" dirty="0">
              <a:latin typeface="Arial" panose="020B0604020202020204" pitchFamily="34" charset="0"/>
              <a:cs typeface="Arial" panose="020B0604020202020204" pitchFamily="34" charset="0"/>
            </a:rPr>
            <a:t>st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Hugh McKay b:Feb 28,1953</a:t>
          </a:r>
        </a:p>
      </dgm:t>
    </dgm:pt>
    <dgm:pt modelId="{DCC69B04-B1DA-4533-9431-D9F318764E03}" type="parTrans" cxnId="{51F32B2C-F615-43E3-8064-BAEEEFFB4543}">
      <dgm:prSet/>
      <dgm:spPr/>
      <dgm:t>
        <a:bodyPr/>
        <a:lstStyle/>
        <a:p>
          <a:endParaRPr lang="en-CA"/>
        </a:p>
      </dgm:t>
    </dgm:pt>
    <dgm:pt modelId="{F4464E5C-4E35-4032-95D5-054D4B46806F}" type="sibTrans" cxnId="{51F32B2C-F615-43E3-8064-BAEEEFFB4543}">
      <dgm:prSet/>
      <dgm:spPr/>
      <dgm:t>
        <a:bodyPr/>
        <a:lstStyle/>
        <a:p>
          <a:endParaRPr lang="en-CA"/>
        </a:p>
      </dgm:t>
    </dgm:pt>
    <dgm:pt modelId="{3A0D1EAD-74A3-4BD1-BA14-D31952A8B9DB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Lisa A. McKay b:Oct 29,1973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Roger Carr b:Aug 02,1972</a:t>
          </a:r>
        </a:p>
      </dgm:t>
    </dgm:pt>
    <dgm:pt modelId="{563DB99A-90BB-415A-976B-ED77CC214983}" type="parTrans" cxnId="{94D2412E-ADED-492D-85E2-1C91C3583821}">
      <dgm:prSet/>
      <dgm:spPr/>
      <dgm:t>
        <a:bodyPr/>
        <a:lstStyle/>
        <a:p>
          <a:endParaRPr lang="en-CA"/>
        </a:p>
      </dgm:t>
    </dgm:pt>
    <dgm:pt modelId="{C76B469E-9F0F-46AF-A128-A9C799683B92}" type="sibTrans" cxnId="{94D2412E-ADED-492D-85E2-1C91C3583821}">
      <dgm:prSet/>
      <dgm:spPr/>
      <dgm:t>
        <a:bodyPr/>
        <a:lstStyle/>
        <a:p>
          <a:endParaRPr lang="en-CA"/>
        </a:p>
      </dgm:t>
    </dgm:pt>
    <dgm:pt modelId="{F157455D-EBB4-4154-8847-9C84ADDC258E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David H. McKay b:Apr 14,1975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Leanne McDonald b:</a:t>
          </a:r>
        </a:p>
      </dgm:t>
    </dgm:pt>
    <dgm:pt modelId="{5F8F3E7E-04F3-47C5-8CEA-CE8A446670B9}" type="parTrans" cxnId="{B16709EE-8489-4755-A5DA-58E7710E65DB}">
      <dgm:prSet/>
      <dgm:spPr/>
      <dgm:t>
        <a:bodyPr/>
        <a:lstStyle/>
        <a:p>
          <a:endParaRPr lang="en-CA"/>
        </a:p>
      </dgm:t>
    </dgm:pt>
    <dgm:pt modelId="{9D3AF44F-252F-4B7D-9B65-328ACF317E68}" type="sibTrans" cxnId="{B16709EE-8489-4755-A5DA-58E7710E65DB}">
      <dgm:prSet/>
      <dgm:spPr/>
      <dgm:t>
        <a:bodyPr/>
        <a:lstStyle/>
        <a:p>
          <a:endParaRPr lang="en-CA"/>
        </a:p>
      </dgm:t>
    </dgm:pt>
    <dgm:pt modelId="{0B163A3B-D1C9-4AE8-B956-44B31C686EF5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Stuart H. McKay b:Jan 20,1977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Katrina  Archer B: May 1</a:t>
          </a:r>
          <a:r>
            <a:rPr lang="en-US" baseline="30000" dirty="0">
              <a:latin typeface="Arial" panose="020B0604020202020204" pitchFamily="34" charset="0"/>
              <a:cs typeface="Arial" panose="020B0604020202020204" pitchFamily="34" charset="0"/>
            </a:rPr>
            <a:t>st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,1981</a:t>
          </a:r>
        </a:p>
      </dgm:t>
    </dgm:pt>
    <dgm:pt modelId="{F7487257-DB13-49F5-B22B-72883A6D5574}" type="parTrans" cxnId="{A20CB234-6E80-418D-B67A-EC7407932D56}">
      <dgm:prSet/>
      <dgm:spPr/>
      <dgm:t>
        <a:bodyPr/>
        <a:lstStyle/>
        <a:p>
          <a:endParaRPr lang="en-CA"/>
        </a:p>
      </dgm:t>
    </dgm:pt>
    <dgm:pt modelId="{AF35BC9C-08AF-454A-9131-CA00AC61ED91}" type="sibTrans" cxnId="{A20CB234-6E80-418D-B67A-EC7407932D56}">
      <dgm:prSet/>
      <dgm:spPr/>
      <dgm:t>
        <a:bodyPr/>
        <a:lstStyle/>
        <a:p>
          <a:endParaRPr lang="en-CA"/>
        </a:p>
      </dgm:t>
    </dgm:pt>
    <dgm:pt modelId="{3B86FAC4-9789-4E8F-A87B-6DEBCDAF113B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Catherine L. McKay b:Aug 10,1982</a:t>
          </a:r>
        </a:p>
      </dgm:t>
    </dgm:pt>
    <dgm:pt modelId="{44E1EAD9-023A-47BE-A93F-8C346E3374B6}" type="parTrans" cxnId="{37BE41A6-58BB-4CAE-8E33-F902EE7D18FA}">
      <dgm:prSet/>
      <dgm:spPr/>
      <dgm:t>
        <a:bodyPr/>
        <a:lstStyle/>
        <a:p>
          <a:endParaRPr lang="en-CA"/>
        </a:p>
      </dgm:t>
    </dgm:pt>
    <dgm:pt modelId="{90DA0FD3-2413-4061-8C82-272407929BD6}" type="sibTrans" cxnId="{37BE41A6-58BB-4CAE-8E33-F902EE7D18FA}">
      <dgm:prSet/>
      <dgm:spPr/>
      <dgm:t>
        <a:bodyPr/>
        <a:lstStyle/>
        <a:p>
          <a:endParaRPr lang="en-CA"/>
        </a:p>
      </dgm:t>
    </dgm:pt>
    <dgm:pt modelId="{BFECF77F-4565-419F-ACA3-B9409314F330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Larissa E.J. Carr b:Aug 28,1995</a:t>
          </a:r>
        </a:p>
      </dgm:t>
    </dgm:pt>
    <dgm:pt modelId="{5FB1B8DF-362D-4AC6-B455-8C7464408DD4}" type="parTrans" cxnId="{BC95FC18-B3FE-486F-BF9A-B028BC610F82}">
      <dgm:prSet/>
      <dgm:spPr/>
      <dgm:t>
        <a:bodyPr/>
        <a:lstStyle/>
        <a:p>
          <a:endParaRPr lang="en-CA"/>
        </a:p>
      </dgm:t>
    </dgm:pt>
    <dgm:pt modelId="{EC592F65-DE54-4A47-A01E-88432EFFD8F6}" type="sibTrans" cxnId="{BC95FC18-B3FE-486F-BF9A-B028BC610F82}">
      <dgm:prSet/>
      <dgm:spPr/>
      <dgm:t>
        <a:bodyPr/>
        <a:lstStyle/>
        <a:p>
          <a:endParaRPr lang="en-CA"/>
        </a:p>
      </dgm:t>
    </dgm:pt>
    <dgm:pt modelId="{AD8A39D0-07A2-4268-8840-D835B79007CA}">
      <dgm:prSet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Odellia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H. Carr b:Nov 27,1998</a:t>
          </a:r>
        </a:p>
      </dgm:t>
    </dgm:pt>
    <dgm:pt modelId="{32A97D5C-DF0D-4269-9259-A35009E78C3B}" type="parTrans" cxnId="{1DA5CE34-543D-41A4-A083-4623CD7A2604}">
      <dgm:prSet/>
      <dgm:spPr/>
      <dgm:t>
        <a:bodyPr/>
        <a:lstStyle/>
        <a:p>
          <a:endParaRPr lang="en-CA"/>
        </a:p>
      </dgm:t>
    </dgm:pt>
    <dgm:pt modelId="{F85D7082-28D1-4F20-9264-27C28D734298}" type="sibTrans" cxnId="{1DA5CE34-543D-41A4-A083-4623CD7A2604}">
      <dgm:prSet/>
      <dgm:spPr/>
      <dgm:t>
        <a:bodyPr/>
        <a:lstStyle/>
        <a:p>
          <a:endParaRPr lang="en-CA"/>
        </a:p>
      </dgm:t>
    </dgm:pt>
    <dgm:pt modelId="{8677C6B8-870C-426C-B905-C4C6D8AFACAA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Tasha F.E. McKay b:Oct 10,1999</a:t>
          </a:r>
        </a:p>
      </dgm:t>
    </dgm:pt>
    <dgm:pt modelId="{D3B8D52E-B287-423C-91D3-FD4896203E3D}" type="parTrans" cxnId="{BFF05FA6-93BA-4E5B-812F-9AFE2BFF3323}">
      <dgm:prSet/>
      <dgm:spPr/>
      <dgm:t>
        <a:bodyPr/>
        <a:lstStyle/>
        <a:p>
          <a:endParaRPr lang="en-CA"/>
        </a:p>
      </dgm:t>
    </dgm:pt>
    <dgm:pt modelId="{E5D51AA0-FD75-4F3C-B05A-1E5513CEAE5E}" type="sibTrans" cxnId="{BFF05FA6-93BA-4E5B-812F-9AFE2BFF3323}">
      <dgm:prSet/>
      <dgm:spPr/>
      <dgm:t>
        <a:bodyPr/>
        <a:lstStyle/>
        <a:p>
          <a:endParaRPr lang="en-CA"/>
        </a:p>
      </dgm:t>
    </dgm:pt>
    <dgm:pt modelId="{DE05A50F-EEC7-47B8-8365-AB10862476C6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Randy J. Purves b:Feb 06,1954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baseline="30000" dirty="0">
              <a:latin typeface="Arial" panose="020B0604020202020204" pitchFamily="34" charset="0"/>
              <a:cs typeface="Arial" panose="020B0604020202020204" pitchFamily="34" charset="0"/>
            </a:rPr>
            <a:t>st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Sherry Meyer b:May 27,1955</a:t>
          </a:r>
        </a:p>
      </dgm:t>
    </dgm:pt>
    <dgm:pt modelId="{55B915D1-AD5E-4AA5-AE00-40586FDEE21E}" type="parTrans" cxnId="{A8E8D1C7-EF0D-40EA-ACA8-9338C6B1F712}">
      <dgm:prSet/>
      <dgm:spPr/>
      <dgm:t>
        <a:bodyPr/>
        <a:lstStyle/>
        <a:p>
          <a:endParaRPr lang="en-CA"/>
        </a:p>
      </dgm:t>
    </dgm:pt>
    <dgm:pt modelId="{B84F86BE-1904-48D7-A00F-A653518C702C}" type="sibTrans" cxnId="{A8E8D1C7-EF0D-40EA-ACA8-9338C6B1F712}">
      <dgm:prSet/>
      <dgm:spPr/>
      <dgm:t>
        <a:bodyPr/>
        <a:lstStyle/>
        <a:p>
          <a:endParaRPr lang="en-CA"/>
        </a:p>
      </dgm:t>
    </dgm:pt>
    <dgm:pt modelId="{5BC61EB4-E431-4DC5-8E0A-21CB327F6401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Tracy L. Purves b:Apr 01,1975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baseline="30000" dirty="0">
              <a:latin typeface="Arial" panose="020B0604020202020204" pitchFamily="34" charset="0"/>
              <a:cs typeface="Arial" panose="020B0604020202020204" pitchFamily="34" charset="0"/>
            </a:rPr>
            <a:t>st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Steve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Kurany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b:Abt 1970</a:t>
          </a:r>
        </a:p>
      </dgm:t>
    </dgm:pt>
    <dgm:pt modelId="{9FFA04CD-20A6-4FE4-9516-72C49A93F5FC}" type="parTrans" cxnId="{4FC8E922-F831-4653-9313-4F82BF7C01BD}">
      <dgm:prSet/>
      <dgm:spPr/>
      <dgm:t>
        <a:bodyPr/>
        <a:lstStyle/>
        <a:p>
          <a:endParaRPr lang="en-CA"/>
        </a:p>
      </dgm:t>
    </dgm:pt>
    <dgm:pt modelId="{089BB121-E39C-4762-9446-A835BA290F01}" type="sibTrans" cxnId="{4FC8E922-F831-4653-9313-4F82BF7C01BD}">
      <dgm:prSet/>
      <dgm:spPr/>
      <dgm:t>
        <a:bodyPr/>
        <a:lstStyle/>
        <a:p>
          <a:endParaRPr lang="en-CA"/>
        </a:p>
      </dgm:t>
    </dgm:pt>
    <dgm:pt modelId="{67E99243-E3CA-434C-AB5E-B1FFB8C007C7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Tracy L. Purves b:Apr 01,1975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n-US" baseline="30000" dirty="0">
              <a:latin typeface="Arial" panose="020B0604020202020204" pitchFamily="34" charset="0"/>
              <a:cs typeface="Arial" panose="020B0604020202020204" pitchFamily="34" charset="0"/>
            </a:rPr>
            <a:t>nd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Frank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Duario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b:Abt 1972</a:t>
          </a:r>
        </a:p>
      </dgm:t>
    </dgm:pt>
    <dgm:pt modelId="{00826AEB-38C5-4DE6-9C72-81072752D4C9}" type="parTrans" cxnId="{C944B014-8917-478D-84FA-5B9E5E84DCF0}">
      <dgm:prSet/>
      <dgm:spPr/>
      <dgm:t>
        <a:bodyPr/>
        <a:lstStyle/>
        <a:p>
          <a:endParaRPr lang="en-CA"/>
        </a:p>
      </dgm:t>
    </dgm:pt>
    <dgm:pt modelId="{3BCBC08B-1EC2-42E4-A0D3-27D36E1600D4}" type="sibTrans" cxnId="{C944B014-8917-478D-84FA-5B9E5E84DCF0}">
      <dgm:prSet/>
      <dgm:spPr/>
      <dgm:t>
        <a:bodyPr/>
        <a:lstStyle/>
        <a:p>
          <a:endParaRPr lang="en-CA"/>
        </a:p>
      </dgm:t>
    </dgm:pt>
    <dgm:pt modelId="{A30A64DA-7A91-4C40-865E-241CAF350191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Tracy L. Purves b:Apr 01,1975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n-US" baseline="30000" dirty="0">
              <a:latin typeface="Arial" panose="020B0604020202020204" pitchFamily="34" charset="0"/>
              <a:cs typeface="Arial" panose="020B0604020202020204" pitchFamily="34" charset="0"/>
            </a:rPr>
            <a:t>rd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Darryl Chiasson b:</a:t>
          </a:r>
        </a:p>
      </dgm:t>
    </dgm:pt>
    <dgm:pt modelId="{2A426B26-CBBE-4230-BDFB-E38557D2F620}" type="parTrans" cxnId="{FCD028C5-53E5-42CD-8612-CE83573116AB}">
      <dgm:prSet/>
      <dgm:spPr/>
      <dgm:t>
        <a:bodyPr/>
        <a:lstStyle/>
        <a:p>
          <a:endParaRPr lang="en-CA"/>
        </a:p>
      </dgm:t>
    </dgm:pt>
    <dgm:pt modelId="{1029B317-2B14-44E4-8D7E-A39C2CF69739}" type="sibTrans" cxnId="{FCD028C5-53E5-42CD-8612-CE83573116AB}">
      <dgm:prSet/>
      <dgm:spPr/>
      <dgm:t>
        <a:bodyPr/>
        <a:lstStyle/>
        <a:p>
          <a:endParaRPr lang="en-CA"/>
        </a:p>
      </dgm:t>
    </dgm:pt>
    <dgm:pt modelId="{AA69D490-DBB0-4D61-80AA-EEF69EFF1136}">
      <dgm:prSet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Amberlynn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S.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Kurany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b:Apr 09,1992</a:t>
          </a:r>
        </a:p>
      </dgm:t>
    </dgm:pt>
    <dgm:pt modelId="{68ED0C09-E86A-4ADD-AD56-6EE65A6A6E04}" type="parTrans" cxnId="{07D539BF-6BD8-4F68-BB74-C7690A065CF4}">
      <dgm:prSet/>
      <dgm:spPr/>
      <dgm:t>
        <a:bodyPr/>
        <a:lstStyle/>
        <a:p>
          <a:endParaRPr lang="en-CA"/>
        </a:p>
      </dgm:t>
    </dgm:pt>
    <dgm:pt modelId="{21E69D25-82DC-4816-B8A7-A7F31B16D588}" type="sibTrans" cxnId="{07D539BF-6BD8-4F68-BB74-C7690A065CF4}">
      <dgm:prSet/>
      <dgm:spPr/>
      <dgm:t>
        <a:bodyPr/>
        <a:lstStyle/>
        <a:p>
          <a:endParaRPr lang="en-CA"/>
        </a:p>
      </dgm:t>
    </dgm:pt>
    <dgm:pt modelId="{45692B39-089B-4DD7-A8E3-71350454A2F3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Emily E.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Daurio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b:Jun 24,1996</a:t>
          </a:r>
        </a:p>
      </dgm:t>
    </dgm:pt>
    <dgm:pt modelId="{3C160241-CDA0-48FD-A68D-2B1B2F648B06}" type="parTrans" cxnId="{C1731E43-4F2F-4F0F-8BAF-4146799ABD74}">
      <dgm:prSet/>
      <dgm:spPr/>
      <dgm:t>
        <a:bodyPr/>
        <a:lstStyle/>
        <a:p>
          <a:endParaRPr lang="en-CA"/>
        </a:p>
      </dgm:t>
    </dgm:pt>
    <dgm:pt modelId="{90DC1F95-91A5-433D-A41E-7AB0149A7CA1}" type="sibTrans" cxnId="{C1731E43-4F2F-4F0F-8BAF-4146799ABD74}">
      <dgm:prSet/>
      <dgm:spPr/>
      <dgm:t>
        <a:bodyPr/>
        <a:lstStyle/>
        <a:p>
          <a:endParaRPr lang="en-CA"/>
        </a:p>
      </dgm:t>
    </dgm:pt>
    <dgm:pt modelId="{E89477C5-1E63-42A0-9559-6CFF89D2B2F2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Gabrielle M. R. Purves b:Sept 22,2004</a:t>
          </a:r>
        </a:p>
      </dgm:t>
    </dgm:pt>
    <dgm:pt modelId="{122CBEEC-7BEC-4E5D-86A2-67C1F5143C0F}" type="parTrans" cxnId="{D8905930-C870-4922-83ED-02133CE1EF96}">
      <dgm:prSet/>
      <dgm:spPr/>
      <dgm:t>
        <a:bodyPr/>
        <a:lstStyle/>
        <a:p>
          <a:endParaRPr lang="en-CA"/>
        </a:p>
      </dgm:t>
    </dgm:pt>
    <dgm:pt modelId="{754151CA-0969-409D-B66A-8CC3AF1A9F6C}" type="sibTrans" cxnId="{D8905930-C870-4922-83ED-02133CE1EF96}">
      <dgm:prSet/>
      <dgm:spPr/>
      <dgm:t>
        <a:bodyPr/>
        <a:lstStyle/>
        <a:p>
          <a:endParaRPr lang="en-CA"/>
        </a:p>
      </dgm:t>
    </dgm:pt>
    <dgm:pt modelId="{847A58E4-D324-4323-B674-BF786285AE72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Kimberly A. Pearson b:Mar 06,1978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Morrison Lowe b:Abt1978</a:t>
          </a:r>
        </a:p>
      </dgm:t>
    </dgm:pt>
    <dgm:pt modelId="{168E32BD-569C-4425-8747-01A0E8D91922}" type="parTrans" cxnId="{8756568F-DEB6-49EA-BC75-D776D217BBA5}">
      <dgm:prSet/>
      <dgm:spPr/>
      <dgm:t>
        <a:bodyPr/>
        <a:lstStyle/>
        <a:p>
          <a:endParaRPr lang="en-CA"/>
        </a:p>
      </dgm:t>
    </dgm:pt>
    <dgm:pt modelId="{6FC71EEB-1E96-4B8E-8671-F17300FAFAC2}" type="sibTrans" cxnId="{8756568F-DEB6-49EA-BC75-D776D217BBA5}">
      <dgm:prSet/>
      <dgm:spPr/>
      <dgm:t>
        <a:bodyPr/>
        <a:lstStyle/>
        <a:p>
          <a:endParaRPr lang="en-CA"/>
        </a:p>
      </dgm:t>
    </dgm:pt>
    <dgm:pt modelId="{EC684187-F95E-4089-BFB0-2D0A87D91090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Meghan A. Lowe b:Oct 31,2004</a:t>
          </a:r>
        </a:p>
      </dgm:t>
    </dgm:pt>
    <dgm:pt modelId="{999A769F-27D8-4173-BAF0-0DAFFBFE9B9E}" type="parTrans" cxnId="{8A167AA8-B5A2-4055-AA20-E106AE69263A}">
      <dgm:prSet/>
      <dgm:spPr/>
      <dgm:t>
        <a:bodyPr/>
        <a:lstStyle/>
        <a:p>
          <a:endParaRPr lang="en-CA"/>
        </a:p>
      </dgm:t>
    </dgm:pt>
    <dgm:pt modelId="{1BCB5B30-8EAB-4AA3-8085-438374C611C6}" type="sibTrans" cxnId="{8A167AA8-B5A2-4055-AA20-E106AE69263A}">
      <dgm:prSet/>
      <dgm:spPr/>
      <dgm:t>
        <a:bodyPr/>
        <a:lstStyle/>
        <a:p>
          <a:endParaRPr lang="en-CA"/>
        </a:p>
      </dgm:t>
    </dgm:pt>
    <dgm:pt modelId="{BB165141-52AE-420B-AF5B-F8FE1F016A6D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Connor J. Lowe Oct 31,2006</a:t>
          </a:r>
        </a:p>
      </dgm:t>
    </dgm:pt>
    <dgm:pt modelId="{F9A2BEC7-E563-414A-AC98-1D7F108E4190}" type="parTrans" cxnId="{FC30C3CB-B9CA-483C-BA10-AD464B1A898C}">
      <dgm:prSet/>
      <dgm:spPr/>
      <dgm:t>
        <a:bodyPr/>
        <a:lstStyle/>
        <a:p>
          <a:endParaRPr lang="en-CA"/>
        </a:p>
      </dgm:t>
    </dgm:pt>
    <dgm:pt modelId="{1F96393A-BC67-46C4-978A-A05FB1D92946}" type="sibTrans" cxnId="{FC30C3CB-B9CA-483C-BA10-AD464B1A898C}">
      <dgm:prSet/>
      <dgm:spPr/>
      <dgm:t>
        <a:bodyPr/>
        <a:lstStyle/>
        <a:p>
          <a:endParaRPr lang="en-CA"/>
        </a:p>
      </dgm:t>
    </dgm:pt>
    <dgm:pt modelId="{6D1BA02A-9787-462A-898B-BF40A7387370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Jason J. Purves b:Sept 28,1981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Christine Dunlop b:</a:t>
          </a:r>
        </a:p>
      </dgm:t>
    </dgm:pt>
    <dgm:pt modelId="{820531B7-ED50-4FAF-B583-2D8B99FCADF2}" type="parTrans" cxnId="{367B8775-CB79-4D56-947D-8E0AB504106E}">
      <dgm:prSet/>
      <dgm:spPr/>
      <dgm:t>
        <a:bodyPr/>
        <a:lstStyle/>
        <a:p>
          <a:endParaRPr lang="en-CA"/>
        </a:p>
      </dgm:t>
    </dgm:pt>
    <dgm:pt modelId="{E00E2333-CB2C-4C84-9773-28070A027CF3}" type="sibTrans" cxnId="{367B8775-CB79-4D56-947D-8E0AB504106E}">
      <dgm:prSet/>
      <dgm:spPr/>
      <dgm:t>
        <a:bodyPr/>
        <a:lstStyle/>
        <a:p>
          <a:endParaRPr lang="en-CA"/>
        </a:p>
      </dgm:t>
    </dgm:pt>
    <dgm:pt modelId="{5FDA6756-C5B8-4DAF-A64E-2B45EA2EEC1C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Lily I. Purves b:Oct 08,2002</a:t>
          </a:r>
        </a:p>
      </dgm:t>
    </dgm:pt>
    <dgm:pt modelId="{6F242B4E-A04B-45E6-8754-FA389704D7B1}" type="parTrans" cxnId="{C8AD2BC4-6F89-40EC-975A-BC6BD543DBFB}">
      <dgm:prSet/>
      <dgm:spPr/>
      <dgm:t>
        <a:bodyPr/>
        <a:lstStyle/>
        <a:p>
          <a:endParaRPr lang="en-CA"/>
        </a:p>
      </dgm:t>
    </dgm:pt>
    <dgm:pt modelId="{4D407C25-96C5-4946-965C-2849D0B04E1F}" type="sibTrans" cxnId="{C8AD2BC4-6F89-40EC-975A-BC6BD543DBFB}">
      <dgm:prSet/>
      <dgm:spPr/>
      <dgm:t>
        <a:bodyPr/>
        <a:lstStyle/>
        <a:p>
          <a:endParaRPr lang="en-CA"/>
        </a:p>
      </dgm:t>
    </dgm:pt>
    <dgm:pt modelId="{25AFC441-C12B-414B-B6AD-1C64B5C0D9AB}" type="pres">
      <dgm:prSet presAssocID="{9EFAFD96-3601-4F17-BB82-DBBBA6C512D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D223F24-B79D-443D-AE62-DFF14CBA61A2}" type="pres">
      <dgm:prSet presAssocID="{19599602-9E94-449B-AE02-46C30491E28C}" presName="hierRoot1" presStyleCnt="0">
        <dgm:presLayoutVars>
          <dgm:hierBranch val="init"/>
        </dgm:presLayoutVars>
      </dgm:prSet>
      <dgm:spPr/>
    </dgm:pt>
    <dgm:pt modelId="{E8A5D63D-BFC0-41EB-9F3E-9EA9F2F706A5}" type="pres">
      <dgm:prSet presAssocID="{19599602-9E94-449B-AE02-46C30491E28C}" presName="rootComposite1" presStyleCnt="0"/>
      <dgm:spPr/>
    </dgm:pt>
    <dgm:pt modelId="{6079636D-3D6C-4EA3-B864-781BC6428521}" type="pres">
      <dgm:prSet presAssocID="{19599602-9E94-449B-AE02-46C30491E28C}" presName="rootText1" presStyleLbl="node0" presStyleIdx="0" presStyleCnt="1" custScaleX="129498">
        <dgm:presLayoutVars>
          <dgm:chPref val="3"/>
        </dgm:presLayoutVars>
      </dgm:prSet>
      <dgm:spPr/>
    </dgm:pt>
    <dgm:pt modelId="{1E24796C-D85F-4699-9AFE-4FB91E9FA72F}" type="pres">
      <dgm:prSet presAssocID="{19599602-9E94-449B-AE02-46C30491E28C}" presName="rootConnector1" presStyleLbl="node1" presStyleIdx="0" presStyleCnt="0"/>
      <dgm:spPr/>
    </dgm:pt>
    <dgm:pt modelId="{57AA2849-817E-426F-9877-1267C8780F7E}" type="pres">
      <dgm:prSet presAssocID="{19599602-9E94-449B-AE02-46C30491E28C}" presName="hierChild2" presStyleCnt="0"/>
      <dgm:spPr/>
    </dgm:pt>
    <dgm:pt modelId="{630FC3E4-C050-43E0-AAD1-32894927C34D}" type="pres">
      <dgm:prSet presAssocID="{5FA378D7-4928-4490-9588-CAB7F92B2340}" presName="Name37" presStyleLbl="parChTrans1D2" presStyleIdx="0" presStyleCnt="6"/>
      <dgm:spPr/>
    </dgm:pt>
    <dgm:pt modelId="{47ADE72E-E9CD-465D-A33E-AF15CB990A33}" type="pres">
      <dgm:prSet presAssocID="{5AD21958-1BCE-4289-B0CE-21DE1E0C25F0}" presName="hierRoot2" presStyleCnt="0">
        <dgm:presLayoutVars>
          <dgm:hierBranch val="init"/>
        </dgm:presLayoutVars>
      </dgm:prSet>
      <dgm:spPr/>
    </dgm:pt>
    <dgm:pt modelId="{E7B37F37-11B4-440D-80F7-25E6A50B6845}" type="pres">
      <dgm:prSet presAssocID="{5AD21958-1BCE-4289-B0CE-21DE1E0C25F0}" presName="rootComposite" presStyleCnt="0"/>
      <dgm:spPr/>
    </dgm:pt>
    <dgm:pt modelId="{3D3B6147-EBB7-4DDC-BBF1-8164687AAAB5}" type="pres">
      <dgm:prSet presAssocID="{5AD21958-1BCE-4289-B0CE-21DE1E0C25F0}" presName="rootText" presStyleLbl="node2" presStyleIdx="0" presStyleCnt="6" custScaleX="116960">
        <dgm:presLayoutVars>
          <dgm:chPref val="3"/>
        </dgm:presLayoutVars>
      </dgm:prSet>
      <dgm:spPr/>
    </dgm:pt>
    <dgm:pt modelId="{3A1CB879-FE12-40E8-B435-1817BE9D71D0}" type="pres">
      <dgm:prSet presAssocID="{5AD21958-1BCE-4289-B0CE-21DE1E0C25F0}" presName="rootConnector" presStyleLbl="node2" presStyleIdx="0" presStyleCnt="6"/>
      <dgm:spPr/>
    </dgm:pt>
    <dgm:pt modelId="{FF779BAB-D207-498D-BE59-5475EEDCE9EA}" type="pres">
      <dgm:prSet presAssocID="{5AD21958-1BCE-4289-B0CE-21DE1E0C25F0}" presName="hierChild4" presStyleCnt="0"/>
      <dgm:spPr/>
    </dgm:pt>
    <dgm:pt modelId="{E5677831-E855-47DA-9D6C-4D46CCC42714}" type="pres">
      <dgm:prSet presAssocID="{5AD21958-1BCE-4289-B0CE-21DE1E0C25F0}" presName="hierChild5" presStyleCnt="0"/>
      <dgm:spPr/>
    </dgm:pt>
    <dgm:pt modelId="{A5B9D5B6-BE8B-4DF8-B400-CBF27BC20B4F}" type="pres">
      <dgm:prSet presAssocID="{A1641CA4-D289-4BA7-8E40-BD6E4A299DB9}" presName="Name37" presStyleLbl="parChTrans1D2" presStyleIdx="1" presStyleCnt="6"/>
      <dgm:spPr/>
    </dgm:pt>
    <dgm:pt modelId="{B29D3501-6FA8-4335-80D7-CD8229EF35A8}" type="pres">
      <dgm:prSet presAssocID="{4708DB41-82D0-4C7B-9045-972D49617401}" presName="hierRoot2" presStyleCnt="0">
        <dgm:presLayoutVars>
          <dgm:hierBranch val="init"/>
        </dgm:presLayoutVars>
      </dgm:prSet>
      <dgm:spPr/>
    </dgm:pt>
    <dgm:pt modelId="{05D92CCD-872E-4044-BE87-3D1B419299C1}" type="pres">
      <dgm:prSet presAssocID="{4708DB41-82D0-4C7B-9045-972D49617401}" presName="rootComposite" presStyleCnt="0"/>
      <dgm:spPr/>
    </dgm:pt>
    <dgm:pt modelId="{8E3CB2C1-7270-4E97-8EAD-7637B2566370}" type="pres">
      <dgm:prSet presAssocID="{4708DB41-82D0-4C7B-9045-972D49617401}" presName="rootText" presStyleLbl="node2" presStyleIdx="1" presStyleCnt="6">
        <dgm:presLayoutVars>
          <dgm:chPref val="3"/>
        </dgm:presLayoutVars>
      </dgm:prSet>
      <dgm:spPr/>
    </dgm:pt>
    <dgm:pt modelId="{F9D328C4-6F3D-4636-83D5-B978566A5F25}" type="pres">
      <dgm:prSet presAssocID="{4708DB41-82D0-4C7B-9045-972D49617401}" presName="rootConnector" presStyleLbl="node2" presStyleIdx="1" presStyleCnt="6"/>
      <dgm:spPr/>
    </dgm:pt>
    <dgm:pt modelId="{63F74E74-CD11-4A11-BD9B-2DCEB27604D6}" type="pres">
      <dgm:prSet presAssocID="{4708DB41-82D0-4C7B-9045-972D49617401}" presName="hierChild4" presStyleCnt="0"/>
      <dgm:spPr/>
    </dgm:pt>
    <dgm:pt modelId="{A734A8E2-ABD9-4047-9160-4AB05A0669A0}" type="pres">
      <dgm:prSet presAssocID="{4708DB41-82D0-4C7B-9045-972D49617401}" presName="hierChild5" presStyleCnt="0"/>
      <dgm:spPr/>
    </dgm:pt>
    <dgm:pt modelId="{B6DF7657-442B-44A1-9942-FDA34D70D58B}" type="pres">
      <dgm:prSet presAssocID="{0603AA58-2470-4283-A95A-9C030B61B860}" presName="Name37" presStyleLbl="parChTrans1D2" presStyleIdx="2" presStyleCnt="6"/>
      <dgm:spPr/>
    </dgm:pt>
    <dgm:pt modelId="{D039C14E-B683-4CC7-9E19-245FBCE99769}" type="pres">
      <dgm:prSet presAssocID="{FAC08A35-FBBB-4E20-B9BF-D12E4C99742D}" presName="hierRoot2" presStyleCnt="0">
        <dgm:presLayoutVars>
          <dgm:hierBranch val="init"/>
        </dgm:presLayoutVars>
      </dgm:prSet>
      <dgm:spPr/>
    </dgm:pt>
    <dgm:pt modelId="{11995E02-CFAD-4584-B3E8-77C3B52D939E}" type="pres">
      <dgm:prSet presAssocID="{FAC08A35-FBBB-4E20-B9BF-D12E4C99742D}" presName="rootComposite" presStyleCnt="0"/>
      <dgm:spPr/>
    </dgm:pt>
    <dgm:pt modelId="{99E9B768-8F90-400E-9E86-D50F86C3056F}" type="pres">
      <dgm:prSet presAssocID="{FAC08A35-FBBB-4E20-B9BF-D12E4C99742D}" presName="rootText" presStyleLbl="node2" presStyleIdx="2" presStyleCnt="6">
        <dgm:presLayoutVars>
          <dgm:chPref val="3"/>
        </dgm:presLayoutVars>
      </dgm:prSet>
      <dgm:spPr/>
    </dgm:pt>
    <dgm:pt modelId="{6C507ED4-6C54-4BFB-9732-990ECD577A93}" type="pres">
      <dgm:prSet presAssocID="{FAC08A35-FBBB-4E20-B9BF-D12E4C99742D}" presName="rootConnector" presStyleLbl="node2" presStyleIdx="2" presStyleCnt="6"/>
      <dgm:spPr/>
    </dgm:pt>
    <dgm:pt modelId="{89989D33-C56F-45F2-9CF3-EE931352E324}" type="pres">
      <dgm:prSet presAssocID="{FAC08A35-FBBB-4E20-B9BF-D12E4C99742D}" presName="hierChild4" presStyleCnt="0"/>
      <dgm:spPr/>
    </dgm:pt>
    <dgm:pt modelId="{28F8368F-CB34-4FE9-B4F9-69F4304BE4D3}" type="pres">
      <dgm:prSet presAssocID="{FAC08A35-FBBB-4E20-B9BF-D12E4C99742D}" presName="hierChild5" presStyleCnt="0"/>
      <dgm:spPr/>
    </dgm:pt>
    <dgm:pt modelId="{E78A7D44-9390-4354-8C49-0B81A25291EA}" type="pres">
      <dgm:prSet presAssocID="{3AA99B1D-39BA-4B39-A8C6-74A7B8B1A8B3}" presName="Name37" presStyleLbl="parChTrans1D2" presStyleIdx="3" presStyleCnt="6"/>
      <dgm:spPr/>
    </dgm:pt>
    <dgm:pt modelId="{0D815E08-B106-4626-8482-78EB520349EA}" type="pres">
      <dgm:prSet presAssocID="{4A3778E9-DB71-4593-95F3-7280C83DD9AC}" presName="hierRoot2" presStyleCnt="0">
        <dgm:presLayoutVars>
          <dgm:hierBranch val="init"/>
        </dgm:presLayoutVars>
      </dgm:prSet>
      <dgm:spPr/>
    </dgm:pt>
    <dgm:pt modelId="{0621A654-14CC-4295-BD3A-585B576F4A7E}" type="pres">
      <dgm:prSet presAssocID="{4A3778E9-DB71-4593-95F3-7280C83DD9AC}" presName="rootComposite" presStyleCnt="0"/>
      <dgm:spPr/>
    </dgm:pt>
    <dgm:pt modelId="{E47C6DD5-DD02-427D-8312-A49E6520A3F2}" type="pres">
      <dgm:prSet presAssocID="{4A3778E9-DB71-4593-95F3-7280C83DD9AC}" presName="rootText" presStyleLbl="node2" presStyleIdx="3" presStyleCnt="6">
        <dgm:presLayoutVars>
          <dgm:chPref val="3"/>
        </dgm:presLayoutVars>
      </dgm:prSet>
      <dgm:spPr/>
    </dgm:pt>
    <dgm:pt modelId="{52132FE2-E7FC-49A1-AF8B-735A046B6CB9}" type="pres">
      <dgm:prSet presAssocID="{4A3778E9-DB71-4593-95F3-7280C83DD9AC}" presName="rootConnector" presStyleLbl="node2" presStyleIdx="3" presStyleCnt="6"/>
      <dgm:spPr/>
    </dgm:pt>
    <dgm:pt modelId="{06D1F8F8-E000-4149-8D55-D7978ABDAA17}" type="pres">
      <dgm:prSet presAssocID="{4A3778E9-DB71-4593-95F3-7280C83DD9AC}" presName="hierChild4" presStyleCnt="0"/>
      <dgm:spPr/>
    </dgm:pt>
    <dgm:pt modelId="{3AE54263-054E-4B4D-9D42-38884D0502AF}" type="pres">
      <dgm:prSet presAssocID="{4A3778E9-DB71-4593-95F3-7280C83DD9AC}" presName="hierChild5" presStyleCnt="0"/>
      <dgm:spPr/>
    </dgm:pt>
    <dgm:pt modelId="{B56E287B-A420-4A69-B8C1-52E5D07391EB}" type="pres">
      <dgm:prSet presAssocID="{75CBA7EC-0C30-45A4-84BB-4ECB45906C64}" presName="Name37" presStyleLbl="parChTrans1D2" presStyleIdx="4" presStyleCnt="6"/>
      <dgm:spPr/>
    </dgm:pt>
    <dgm:pt modelId="{72E2A1FE-BFD4-4FE0-9111-7E537E802717}" type="pres">
      <dgm:prSet presAssocID="{743F7910-C610-43DB-A0D0-D6A4AA838E38}" presName="hierRoot2" presStyleCnt="0">
        <dgm:presLayoutVars>
          <dgm:hierBranch val="init"/>
        </dgm:presLayoutVars>
      </dgm:prSet>
      <dgm:spPr/>
    </dgm:pt>
    <dgm:pt modelId="{BBAF9C29-70BD-4FAA-ADEB-CD5E91640029}" type="pres">
      <dgm:prSet presAssocID="{743F7910-C610-43DB-A0D0-D6A4AA838E38}" presName="rootComposite" presStyleCnt="0"/>
      <dgm:spPr/>
    </dgm:pt>
    <dgm:pt modelId="{CE682F48-7D2B-43E3-84F7-ECB20C2D850E}" type="pres">
      <dgm:prSet presAssocID="{743F7910-C610-43DB-A0D0-D6A4AA838E38}" presName="rootText" presStyleLbl="node2" presStyleIdx="4" presStyleCnt="6">
        <dgm:presLayoutVars>
          <dgm:chPref val="3"/>
        </dgm:presLayoutVars>
      </dgm:prSet>
      <dgm:spPr/>
    </dgm:pt>
    <dgm:pt modelId="{5D245890-A789-4D19-AA32-80622FB0CB3D}" type="pres">
      <dgm:prSet presAssocID="{743F7910-C610-43DB-A0D0-D6A4AA838E38}" presName="rootConnector" presStyleLbl="node2" presStyleIdx="4" presStyleCnt="6"/>
      <dgm:spPr/>
    </dgm:pt>
    <dgm:pt modelId="{CC7B8957-3AB2-4CEF-8A5E-E41AC617EEBB}" type="pres">
      <dgm:prSet presAssocID="{743F7910-C610-43DB-A0D0-D6A4AA838E38}" presName="hierChild4" presStyleCnt="0"/>
      <dgm:spPr/>
    </dgm:pt>
    <dgm:pt modelId="{D0FBDFCA-7A2C-4E1E-B5E5-4FEAA7D01FB3}" type="pres">
      <dgm:prSet presAssocID="{B3D9FE96-0EF8-45FF-A58B-A9792BD1033A}" presName="Name37" presStyleLbl="parChTrans1D3" presStyleIdx="0" presStyleCnt="4"/>
      <dgm:spPr/>
    </dgm:pt>
    <dgm:pt modelId="{2C5EDDE6-F098-4A6C-983A-63A82723F440}" type="pres">
      <dgm:prSet presAssocID="{EFC170A4-E141-4F4A-BAE1-5E3F476451F2}" presName="hierRoot2" presStyleCnt="0">
        <dgm:presLayoutVars>
          <dgm:hierBranch val="init"/>
        </dgm:presLayoutVars>
      </dgm:prSet>
      <dgm:spPr/>
    </dgm:pt>
    <dgm:pt modelId="{ABE12CE4-2047-49C6-95FF-EACF97CE1200}" type="pres">
      <dgm:prSet presAssocID="{EFC170A4-E141-4F4A-BAE1-5E3F476451F2}" presName="rootComposite" presStyleCnt="0"/>
      <dgm:spPr/>
    </dgm:pt>
    <dgm:pt modelId="{EC38C426-8367-462D-8D18-E18F0F14088B}" type="pres">
      <dgm:prSet presAssocID="{EFC170A4-E141-4F4A-BAE1-5E3F476451F2}" presName="rootText" presStyleLbl="node3" presStyleIdx="0" presStyleCnt="4">
        <dgm:presLayoutVars>
          <dgm:chPref val="3"/>
        </dgm:presLayoutVars>
      </dgm:prSet>
      <dgm:spPr/>
    </dgm:pt>
    <dgm:pt modelId="{A4EF984B-27E8-4F83-A51E-5CFC22240A48}" type="pres">
      <dgm:prSet presAssocID="{EFC170A4-E141-4F4A-BAE1-5E3F476451F2}" presName="rootConnector" presStyleLbl="node3" presStyleIdx="0" presStyleCnt="4"/>
      <dgm:spPr/>
    </dgm:pt>
    <dgm:pt modelId="{AFAA96E0-3F99-4306-93E0-25CCC8AA9280}" type="pres">
      <dgm:prSet presAssocID="{EFC170A4-E141-4F4A-BAE1-5E3F476451F2}" presName="hierChild4" presStyleCnt="0"/>
      <dgm:spPr/>
    </dgm:pt>
    <dgm:pt modelId="{1410B1BC-46DD-4C85-838F-93EADBDCEDF5}" type="pres">
      <dgm:prSet presAssocID="{EFC170A4-E141-4F4A-BAE1-5E3F476451F2}" presName="hierChild5" presStyleCnt="0"/>
      <dgm:spPr/>
    </dgm:pt>
    <dgm:pt modelId="{295B07AD-4A76-46CA-8A9D-74BF0786FE16}" type="pres">
      <dgm:prSet presAssocID="{28322747-DCC2-4402-AC82-A9A3FA769928}" presName="Name37" presStyleLbl="parChTrans1D3" presStyleIdx="1" presStyleCnt="4"/>
      <dgm:spPr/>
    </dgm:pt>
    <dgm:pt modelId="{17087FC4-D0DF-46FA-A432-BFB7C5400D5B}" type="pres">
      <dgm:prSet presAssocID="{63BA3C88-DAFC-404B-AA14-6844AC2366FA}" presName="hierRoot2" presStyleCnt="0">
        <dgm:presLayoutVars>
          <dgm:hierBranch val="init"/>
        </dgm:presLayoutVars>
      </dgm:prSet>
      <dgm:spPr/>
    </dgm:pt>
    <dgm:pt modelId="{878BFCC4-ED1A-4A8F-96D6-53EBFC105200}" type="pres">
      <dgm:prSet presAssocID="{63BA3C88-DAFC-404B-AA14-6844AC2366FA}" presName="rootComposite" presStyleCnt="0"/>
      <dgm:spPr/>
    </dgm:pt>
    <dgm:pt modelId="{4F6FD318-FC21-4E43-8804-FD7AD11AABB1}" type="pres">
      <dgm:prSet presAssocID="{63BA3C88-DAFC-404B-AA14-6844AC2366FA}" presName="rootText" presStyleLbl="node3" presStyleIdx="1" presStyleCnt="4">
        <dgm:presLayoutVars>
          <dgm:chPref val="3"/>
        </dgm:presLayoutVars>
      </dgm:prSet>
      <dgm:spPr/>
    </dgm:pt>
    <dgm:pt modelId="{501F2468-DD7B-433E-B884-650BCCFD5EE0}" type="pres">
      <dgm:prSet presAssocID="{63BA3C88-DAFC-404B-AA14-6844AC2366FA}" presName="rootConnector" presStyleLbl="node3" presStyleIdx="1" presStyleCnt="4"/>
      <dgm:spPr/>
    </dgm:pt>
    <dgm:pt modelId="{DF7501DD-1E63-4176-BFE6-2CBD2C4E6CAE}" type="pres">
      <dgm:prSet presAssocID="{63BA3C88-DAFC-404B-AA14-6844AC2366FA}" presName="hierChild4" presStyleCnt="0"/>
      <dgm:spPr/>
    </dgm:pt>
    <dgm:pt modelId="{A98C0B8B-93C7-4CDA-BD19-97E139CBBA36}" type="pres">
      <dgm:prSet presAssocID="{63BA3C88-DAFC-404B-AA14-6844AC2366FA}" presName="hierChild5" presStyleCnt="0"/>
      <dgm:spPr/>
    </dgm:pt>
    <dgm:pt modelId="{F054AF51-64CD-4384-B886-46A9989DE81C}" type="pres">
      <dgm:prSet presAssocID="{827B3301-B47C-44A0-B62E-F1B10F885E23}" presName="Name37" presStyleLbl="parChTrans1D3" presStyleIdx="2" presStyleCnt="4"/>
      <dgm:spPr/>
    </dgm:pt>
    <dgm:pt modelId="{7D5FAB72-958E-41B5-8E99-4FF13A0877EF}" type="pres">
      <dgm:prSet presAssocID="{042BED9C-FA8E-437B-9035-47550F98ECFB}" presName="hierRoot2" presStyleCnt="0">
        <dgm:presLayoutVars>
          <dgm:hierBranch val="init"/>
        </dgm:presLayoutVars>
      </dgm:prSet>
      <dgm:spPr/>
    </dgm:pt>
    <dgm:pt modelId="{7E32AF3F-704F-41B4-A775-775A0D20564D}" type="pres">
      <dgm:prSet presAssocID="{042BED9C-FA8E-437B-9035-47550F98ECFB}" presName="rootComposite" presStyleCnt="0"/>
      <dgm:spPr/>
    </dgm:pt>
    <dgm:pt modelId="{AD8BB605-B0F6-497E-A183-E0A2D439DC0E}" type="pres">
      <dgm:prSet presAssocID="{042BED9C-FA8E-437B-9035-47550F98ECFB}" presName="rootText" presStyleLbl="node3" presStyleIdx="2" presStyleCnt="4">
        <dgm:presLayoutVars>
          <dgm:chPref val="3"/>
        </dgm:presLayoutVars>
      </dgm:prSet>
      <dgm:spPr/>
    </dgm:pt>
    <dgm:pt modelId="{D5F62BEF-87AB-4BFC-9819-9E6B363C9753}" type="pres">
      <dgm:prSet presAssocID="{042BED9C-FA8E-437B-9035-47550F98ECFB}" presName="rootConnector" presStyleLbl="node3" presStyleIdx="2" presStyleCnt="4"/>
      <dgm:spPr/>
    </dgm:pt>
    <dgm:pt modelId="{E96DAF64-7C2A-4B9E-AD9C-182F5E67CF54}" type="pres">
      <dgm:prSet presAssocID="{042BED9C-FA8E-437B-9035-47550F98ECFB}" presName="hierChild4" presStyleCnt="0"/>
      <dgm:spPr/>
    </dgm:pt>
    <dgm:pt modelId="{FBA4E358-C363-4A85-9314-1663B9586F23}" type="pres">
      <dgm:prSet presAssocID="{042BED9C-FA8E-437B-9035-47550F98ECFB}" presName="hierChild5" presStyleCnt="0"/>
      <dgm:spPr/>
    </dgm:pt>
    <dgm:pt modelId="{896841A4-F664-427F-97B3-B8B25DA83037}" type="pres">
      <dgm:prSet presAssocID="{13AED65D-1618-4134-A0F4-CD75C7DDCD08}" presName="Name37" presStyleLbl="parChTrans1D3" presStyleIdx="3" presStyleCnt="4"/>
      <dgm:spPr/>
    </dgm:pt>
    <dgm:pt modelId="{3B168692-F2F0-4C19-941E-70298AEFEAC3}" type="pres">
      <dgm:prSet presAssocID="{7F9C08E6-03ED-454A-9C50-F5452D5B83B9}" presName="hierRoot2" presStyleCnt="0">
        <dgm:presLayoutVars>
          <dgm:hierBranch val="init"/>
        </dgm:presLayoutVars>
      </dgm:prSet>
      <dgm:spPr/>
    </dgm:pt>
    <dgm:pt modelId="{CBAC57AA-7530-4B30-AD94-D85FBC8A64AB}" type="pres">
      <dgm:prSet presAssocID="{7F9C08E6-03ED-454A-9C50-F5452D5B83B9}" presName="rootComposite" presStyleCnt="0"/>
      <dgm:spPr/>
    </dgm:pt>
    <dgm:pt modelId="{D2568E7D-A3CA-4010-93C7-3C57FCE16AA8}" type="pres">
      <dgm:prSet presAssocID="{7F9C08E6-03ED-454A-9C50-F5452D5B83B9}" presName="rootText" presStyleLbl="node3" presStyleIdx="3" presStyleCnt="4">
        <dgm:presLayoutVars>
          <dgm:chPref val="3"/>
        </dgm:presLayoutVars>
      </dgm:prSet>
      <dgm:spPr/>
    </dgm:pt>
    <dgm:pt modelId="{981DE273-862F-4BF7-BBEF-5EC26881B5DF}" type="pres">
      <dgm:prSet presAssocID="{7F9C08E6-03ED-454A-9C50-F5452D5B83B9}" presName="rootConnector" presStyleLbl="node3" presStyleIdx="3" presStyleCnt="4"/>
      <dgm:spPr/>
    </dgm:pt>
    <dgm:pt modelId="{08A96771-F744-4EF4-B8ED-44231C79B27D}" type="pres">
      <dgm:prSet presAssocID="{7F9C08E6-03ED-454A-9C50-F5452D5B83B9}" presName="hierChild4" presStyleCnt="0"/>
      <dgm:spPr/>
    </dgm:pt>
    <dgm:pt modelId="{024534AC-1664-4FF1-8D34-9477FAF31D27}" type="pres">
      <dgm:prSet presAssocID="{56E2C325-695E-462E-819F-9FF2DB6924B7}" presName="Name37" presStyleLbl="parChTrans1D4" presStyleIdx="0" presStyleCnt="30"/>
      <dgm:spPr/>
    </dgm:pt>
    <dgm:pt modelId="{BCB7C341-8474-4992-A35C-7537349368DD}" type="pres">
      <dgm:prSet presAssocID="{4F05869F-3DE2-474C-8AEE-F2DFB9A44A17}" presName="hierRoot2" presStyleCnt="0">
        <dgm:presLayoutVars>
          <dgm:hierBranch val="init"/>
        </dgm:presLayoutVars>
      </dgm:prSet>
      <dgm:spPr/>
    </dgm:pt>
    <dgm:pt modelId="{32D14806-AC2C-4B38-86EC-CA8DCFAB131F}" type="pres">
      <dgm:prSet presAssocID="{4F05869F-3DE2-474C-8AEE-F2DFB9A44A17}" presName="rootComposite" presStyleCnt="0"/>
      <dgm:spPr/>
    </dgm:pt>
    <dgm:pt modelId="{F36448B3-BCA1-4AB1-96F8-845965C57CAB}" type="pres">
      <dgm:prSet presAssocID="{4F05869F-3DE2-474C-8AEE-F2DFB9A44A17}" presName="rootText" presStyleLbl="node4" presStyleIdx="0" presStyleCnt="30">
        <dgm:presLayoutVars>
          <dgm:chPref val="3"/>
        </dgm:presLayoutVars>
      </dgm:prSet>
      <dgm:spPr/>
    </dgm:pt>
    <dgm:pt modelId="{EFE81EC4-73C9-4F6B-A26B-D1AD76C7C6CA}" type="pres">
      <dgm:prSet presAssocID="{4F05869F-3DE2-474C-8AEE-F2DFB9A44A17}" presName="rootConnector" presStyleLbl="node4" presStyleIdx="0" presStyleCnt="30"/>
      <dgm:spPr/>
    </dgm:pt>
    <dgm:pt modelId="{718DCFE4-2842-4DDC-83F4-AA8EA095708F}" type="pres">
      <dgm:prSet presAssocID="{4F05869F-3DE2-474C-8AEE-F2DFB9A44A17}" presName="hierChild4" presStyleCnt="0"/>
      <dgm:spPr/>
    </dgm:pt>
    <dgm:pt modelId="{975F4B8E-ED60-4F7B-BA90-B4650898C6C2}" type="pres">
      <dgm:prSet presAssocID="{4F05869F-3DE2-474C-8AEE-F2DFB9A44A17}" presName="hierChild5" presStyleCnt="0"/>
      <dgm:spPr/>
    </dgm:pt>
    <dgm:pt modelId="{1B51A68A-E138-41E3-A63F-3C553D7603BB}" type="pres">
      <dgm:prSet presAssocID="{CB061ECD-23E0-49CF-ADF1-2B10035C6865}" presName="Name37" presStyleLbl="parChTrans1D4" presStyleIdx="1" presStyleCnt="30"/>
      <dgm:spPr/>
    </dgm:pt>
    <dgm:pt modelId="{A1AA3B1F-F271-4259-B5F1-ABAC26027568}" type="pres">
      <dgm:prSet presAssocID="{FD64A720-48CE-407F-832E-BBB1D6828B5F}" presName="hierRoot2" presStyleCnt="0">
        <dgm:presLayoutVars>
          <dgm:hierBranch val="init"/>
        </dgm:presLayoutVars>
      </dgm:prSet>
      <dgm:spPr/>
    </dgm:pt>
    <dgm:pt modelId="{8DD0273E-78DE-4284-AB0E-E0BBFF3929B0}" type="pres">
      <dgm:prSet presAssocID="{FD64A720-48CE-407F-832E-BBB1D6828B5F}" presName="rootComposite" presStyleCnt="0"/>
      <dgm:spPr/>
    </dgm:pt>
    <dgm:pt modelId="{CEE50228-FF40-4D25-994A-83C03BB2C3AD}" type="pres">
      <dgm:prSet presAssocID="{FD64A720-48CE-407F-832E-BBB1D6828B5F}" presName="rootText" presStyleLbl="node4" presStyleIdx="1" presStyleCnt="30">
        <dgm:presLayoutVars>
          <dgm:chPref val="3"/>
        </dgm:presLayoutVars>
      </dgm:prSet>
      <dgm:spPr/>
    </dgm:pt>
    <dgm:pt modelId="{A636622A-6050-4A78-BB3F-7591841E9F4A}" type="pres">
      <dgm:prSet presAssocID="{FD64A720-48CE-407F-832E-BBB1D6828B5F}" presName="rootConnector" presStyleLbl="node4" presStyleIdx="1" presStyleCnt="30"/>
      <dgm:spPr/>
    </dgm:pt>
    <dgm:pt modelId="{E982E423-C950-47E5-BD17-DCD89B5F1B75}" type="pres">
      <dgm:prSet presAssocID="{FD64A720-48CE-407F-832E-BBB1D6828B5F}" presName="hierChild4" presStyleCnt="0"/>
      <dgm:spPr/>
    </dgm:pt>
    <dgm:pt modelId="{A03CA00B-6CD2-4973-825E-28B6E8B31C90}" type="pres">
      <dgm:prSet presAssocID="{3BC732D3-B13C-4FFE-BE52-F1D7E7A55A80}" presName="Name37" presStyleLbl="parChTrans1D4" presStyleIdx="2" presStyleCnt="30"/>
      <dgm:spPr/>
    </dgm:pt>
    <dgm:pt modelId="{7B2FB835-F4D3-4E0E-B466-A9F30073592F}" type="pres">
      <dgm:prSet presAssocID="{002CAD97-CAAC-421D-A10B-65222115283D}" presName="hierRoot2" presStyleCnt="0">
        <dgm:presLayoutVars>
          <dgm:hierBranch val="init"/>
        </dgm:presLayoutVars>
      </dgm:prSet>
      <dgm:spPr/>
    </dgm:pt>
    <dgm:pt modelId="{2E810BAA-55E9-4A6E-94CC-D8BE9F9E8835}" type="pres">
      <dgm:prSet presAssocID="{002CAD97-CAAC-421D-A10B-65222115283D}" presName="rootComposite" presStyleCnt="0"/>
      <dgm:spPr/>
    </dgm:pt>
    <dgm:pt modelId="{40D75D3F-8465-45B7-865C-0262F747E666}" type="pres">
      <dgm:prSet presAssocID="{002CAD97-CAAC-421D-A10B-65222115283D}" presName="rootText" presStyleLbl="node4" presStyleIdx="2" presStyleCnt="30">
        <dgm:presLayoutVars>
          <dgm:chPref val="3"/>
        </dgm:presLayoutVars>
      </dgm:prSet>
      <dgm:spPr/>
    </dgm:pt>
    <dgm:pt modelId="{9C31E0E4-01C9-4F03-94C8-00B2A8755248}" type="pres">
      <dgm:prSet presAssocID="{002CAD97-CAAC-421D-A10B-65222115283D}" presName="rootConnector" presStyleLbl="node4" presStyleIdx="2" presStyleCnt="30"/>
      <dgm:spPr/>
    </dgm:pt>
    <dgm:pt modelId="{9159E638-3395-4765-8676-609FE7EB1318}" type="pres">
      <dgm:prSet presAssocID="{002CAD97-CAAC-421D-A10B-65222115283D}" presName="hierChild4" presStyleCnt="0"/>
      <dgm:spPr/>
    </dgm:pt>
    <dgm:pt modelId="{3CB78F5E-6C40-48FB-BC33-433BDAD8F0C0}" type="pres">
      <dgm:prSet presAssocID="{002CAD97-CAAC-421D-A10B-65222115283D}" presName="hierChild5" presStyleCnt="0"/>
      <dgm:spPr/>
    </dgm:pt>
    <dgm:pt modelId="{DFEF72CD-9C2A-4224-858B-A0141B41F777}" type="pres">
      <dgm:prSet presAssocID="{63F94740-CE53-4EF4-AA40-060B0F981D4E}" presName="Name37" presStyleLbl="parChTrans1D4" presStyleIdx="3" presStyleCnt="30"/>
      <dgm:spPr/>
    </dgm:pt>
    <dgm:pt modelId="{9D79835E-2B1B-4671-8210-631B54AA8D0B}" type="pres">
      <dgm:prSet presAssocID="{03DD01CC-041C-42CB-8240-858F042E9CCF}" presName="hierRoot2" presStyleCnt="0">
        <dgm:presLayoutVars>
          <dgm:hierBranch val="init"/>
        </dgm:presLayoutVars>
      </dgm:prSet>
      <dgm:spPr/>
    </dgm:pt>
    <dgm:pt modelId="{C7EF91A1-CD73-45D6-A20D-2E0B559AAC37}" type="pres">
      <dgm:prSet presAssocID="{03DD01CC-041C-42CB-8240-858F042E9CCF}" presName="rootComposite" presStyleCnt="0"/>
      <dgm:spPr/>
    </dgm:pt>
    <dgm:pt modelId="{98B1719C-AF9F-486E-9074-A356C100409F}" type="pres">
      <dgm:prSet presAssocID="{03DD01CC-041C-42CB-8240-858F042E9CCF}" presName="rootText" presStyleLbl="node4" presStyleIdx="3" presStyleCnt="30">
        <dgm:presLayoutVars>
          <dgm:chPref val="3"/>
        </dgm:presLayoutVars>
      </dgm:prSet>
      <dgm:spPr/>
    </dgm:pt>
    <dgm:pt modelId="{CD02BC22-55E3-4829-B981-FB020983F662}" type="pres">
      <dgm:prSet presAssocID="{03DD01CC-041C-42CB-8240-858F042E9CCF}" presName="rootConnector" presStyleLbl="node4" presStyleIdx="3" presStyleCnt="30"/>
      <dgm:spPr/>
    </dgm:pt>
    <dgm:pt modelId="{E2D407CB-FC43-4778-95A8-2C709C124B09}" type="pres">
      <dgm:prSet presAssocID="{03DD01CC-041C-42CB-8240-858F042E9CCF}" presName="hierChild4" presStyleCnt="0"/>
      <dgm:spPr/>
    </dgm:pt>
    <dgm:pt modelId="{F88D0DC0-C087-489F-BFFB-7FBDF0230F5C}" type="pres">
      <dgm:prSet presAssocID="{03DD01CC-041C-42CB-8240-858F042E9CCF}" presName="hierChild5" presStyleCnt="0"/>
      <dgm:spPr/>
    </dgm:pt>
    <dgm:pt modelId="{78037E6E-EC63-4CA1-9D3A-7B75ED52D038}" type="pres">
      <dgm:prSet presAssocID="{03E0E499-7518-4685-9957-9D41CD88EBCD}" presName="Name37" presStyleLbl="parChTrans1D4" presStyleIdx="4" presStyleCnt="30"/>
      <dgm:spPr/>
    </dgm:pt>
    <dgm:pt modelId="{B641FA82-07D3-403B-9C53-59CB60E36214}" type="pres">
      <dgm:prSet presAssocID="{40AA9F50-C34A-4565-8EE1-E8B08D1D4316}" presName="hierRoot2" presStyleCnt="0">
        <dgm:presLayoutVars>
          <dgm:hierBranch val="init"/>
        </dgm:presLayoutVars>
      </dgm:prSet>
      <dgm:spPr/>
    </dgm:pt>
    <dgm:pt modelId="{3C8AF6DA-7ACF-4858-8045-3CF940787C6D}" type="pres">
      <dgm:prSet presAssocID="{40AA9F50-C34A-4565-8EE1-E8B08D1D4316}" presName="rootComposite" presStyleCnt="0"/>
      <dgm:spPr/>
    </dgm:pt>
    <dgm:pt modelId="{8266A03A-AFF0-416D-BAF8-2A7389C26BBE}" type="pres">
      <dgm:prSet presAssocID="{40AA9F50-C34A-4565-8EE1-E8B08D1D4316}" presName="rootText" presStyleLbl="node4" presStyleIdx="4" presStyleCnt="30">
        <dgm:presLayoutVars>
          <dgm:chPref val="3"/>
        </dgm:presLayoutVars>
      </dgm:prSet>
      <dgm:spPr/>
    </dgm:pt>
    <dgm:pt modelId="{151725BD-990C-4028-B6CF-DE595D51C678}" type="pres">
      <dgm:prSet presAssocID="{40AA9F50-C34A-4565-8EE1-E8B08D1D4316}" presName="rootConnector" presStyleLbl="node4" presStyleIdx="4" presStyleCnt="30"/>
      <dgm:spPr/>
    </dgm:pt>
    <dgm:pt modelId="{D23F52DC-021D-412B-B71D-99DA5634D056}" type="pres">
      <dgm:prSet presAssocID="{40AA9F50-C34A-4565-8EE1-E8B08D1D4316}" presName="hierChild4" presStyleCnt="0"/>
      <dgm:spPr/>
    </dgm:pt>
    <dgm:pt modelId="{316858BE-A53F-42C9-B91D-4E2D2F2144A4}" type="pres">
      <dgm:prSet presAssocID="{3BFC7859-F979-4A79-AE50-A6A2E954AB9F}" presName="Name37" presStyleLbl="parChTrans1D4" presStyleIdx="5" presStyleCnt="30"/>
      <dgm:spPr/>
    </dgm:pt>
    <dgm:pt modelId="{92294C09-0BEF-4A76-AB34-577D010D1169}" type="pres">
      <dgm:prSet presAssocID="{50362CE7-9781-427F-9589-9E2C06C7EA37}" presName="hierRoot2" presStyleCnt="0">
        <dgm:presLayoutVars>
          <dgm:hierBranch val="init"/>
        </dgm:presLayoutVars>
      </dgm:prSet>
      <dgm:spPr/>
    </dgm:pt>
    <dgm:pt modelId="{BEB0CDFB-15EA-4AB1-A1A7-3A865F084836}" type="pres">
      <dgm:prSet presAssocID="{50362CE7-9781-427F-9589-9E2C06C7EA37}" presName="rootComposite" presStyleCnt="0"/>
      <dgm:spPr/>
    </dgm:pt>
    <dgm:pt modelId="{7DFD4DAC-34A9-4FF3-8577-B041DA5C1359}" type="pres">
      <dgm:prSet presAssocID="{50362CE7-9781-427F-9589-9E2C06C7EA37}" presName="rootText" presStyleLbl="node4" presStyleIdx="5" presStyleCnt="30">
        <dgm:presLayoutVars>
          <dgm:chPref val="3"/>
        </dgm:presLayoutVars>
      </dgm:prSet>
      <dgm:spPr/>
    </dgm:pt>
    <dgm:pt modelId="{BD9B81DA-76DD-42A8-AA15-EB8E7DC68E68}" type="pres">
      <dgm:prSet presAssocID="{50362CE7-9781-427F-9589-9E2C06C7EA37}" presName="rootConnector" presStyleLbl="node4" presStyleIdx="5" presStyleCnt="30"/>
      <dgm:spPr/>
    </dgm:pt>
    <dgm:pt modelId="{FE3EA942-A54C-4B37-8C75-FB82EAB79221}" type="pres">
      <dgm:prSet presAssocID="{50362CE7-9781-427F-9589-9E2C06C7EA37}" presName="hierChild4" presStyleCnt="0"/>
      <dgm:spPr/>
    </dgm:pt>
    <dgm:pt modelId="{64180A72-B911-451A-92C0-6C5BA163710D}" type="pres">
      <dgm:prSet presAssocID="{50362CE7-9781-427F-9589-9E2C06C7EA37}" presName="hierChild5" presStyleCnt="0"/>
      <dgm:spPr/>
    </dgm:pt>
    <dgm:pt modelId="{99A69DA0-1508-4341-A740-18EC3BAD7CCD}" type="pres">
      <dgm:prSet presAssocID="{A61134BF-2A63-43BD-9ACA-727A493804B7}" presName="Name37" presStyleLbl="parChTrans1D4" presStyleIdx="6" presStyleCnt="30"/>
      <dgm:spPr/>
    </dgm:pt>
    <dgm:pt modelId="{2EE1E499-FAAE-4C1E-B70B-B45091EA5162}" type="pres">
      <dgm:prSet presAssocID="{FF8F9A70-B028-49BC-9C06-F8B980F992DD}" presName="hierRoot2" presStyleCnt="0">
        <dgm:presLayoutVars>
          <dgm:hierBranch val="init"/>
        </dgm:presLayoutVars>
      </dgm:prSet>
      <dgm:spPr/>
    </dgm:pt>
    <dgm:pt modelId="{1366CBAE-39E0-4FCE-9728-F1BD09A942BA}" type="pres">
      <dgm:prSet presAssocID="{FF8F9A70-B028-49BC-9C06-F8B980F992DD}" presName="rootComposite" presStyleCnt="0"/>
      <dgm:spPr/>
    </dgm:pt>
    <dgm:pt modelId="{1E9E1D9D-6E76-451A-8903-73D05168E2B7}" type="pres">
      <dgm:prSet presAssocID="{FF8F9A70-B028-49BC-9C06-F8B980F992DD}" presName="rootText" presStyleLbl="node4" presStyleIdx="6" presStyleCnt="30">
        <dgm:presLayoutVars>
          <dgm:chPref val="3"/>
        </dgm:presLayoutVars>
      </dgm:prSet>
      <dgm:spPr/>
    </dgm:pt>
    <dgm:pt modelId="{D3AC0008-F7B8-49CD-9365-7848A0CC8DA6}" type="pres">
      <dgm:prSet presAssocID="{FF8F9A70-B028-49BC-9C06-F8B980F992DD}" presName="rootConnector" presStyleLbl="node4" presStyleIdx="6" presStyleCnt="30"/>
      <dgm:spPr/>
    </dgm:pt>
    <dgm:pt modelId="{AEFFC93C-B83E-46E4-A32E-6C9C16CADDA0}" type="pres">
      <dgm:prSet presAssocID="{FF8F9A70-B028-49BC-9C06-F8B980F992DD}" presName="hierChild4" presStyleCnt="0"/>
      <dgm:spPr/>
    </dgm:pt>
    <dgm:pt modelId="{AE51617E-A039-4CB5-A909-C215C5F77440}" type="pres">
      <dgm:prSet presAssocID="{43041776-0942-41D4-AC53-60FD9B0AEC99}" presName="Name37" presStyleLbl="parChTrans1D4" presStyleIdx="7" presStyleCnt="30"/>
      <dgm:spPr/>
    </dgm:pt>
    <dgm:pt modelId="{4E605D8F-B3ED-47B4-BED8-0D77131E5479}" type="pres">
      <dgm:prSet presAssocID="{7C3B5E4D-8D54-412E-9B35-C08410F81B48}" presName="hierRoot2" presStyleCnt="0">
        <dgm:presLayoutVars>
          <dgm:hierBranch val="init"/>
        </dgm:presLayoutVars>
      </dgm:prSet>
      <dgm:spPr/>
    </dgm:pt>
    <dgm:pt modelId="{C33328AF-95E9-42B2-BF11-661997102557}" type="pres">
      <dgm:prSet presAssocID="{7C3B5E4D-8D54-412E-9B35-C08410F81B48}" presName="rootComposite" presStyleCnt="0"/>
      <dgm:spPr/>
    </dgm:pt>
    <dgm:pt modelId="{713CCDA8-BE6E-4593-B9E9-83B9B0CA4ADE}" type="pres">
      <dgm:prSet presAssocID="{7C3B5E4D-8D54-412E-9B35-C08410F81B48}" presName="rootText" presStyleLbl="node4" presStyleIdx="7" presStyleCnt="30">
        <dgm:presLayoutVars>
          <dgm:chPref val="3"/>
        </dgm:presLayoutVars>
      </dgm:prSet>
      <dgm:spPr/>
    </dgm:pt>
    <dgm:pt modelId="{BC69E811-71C8-4B8B-B348-E84FC64FECC3}" type="pres">
      <dgm:prSet presAssocID="{7C3B5E4D-8D54-412E-9B35-C08410F81B48}" presName="rootConnector" presStyleLbl="node4" presStyleIdx="7" presStyleCnt="30"/>
      <dgm:spPr/>
    </dgm:pt>
    <dgm:pt modelId="{255943FF-9CBD-466F-A732-D2A9A8629B0B}" type="pres">
      <dgm:prSet presAssocID="{7C3B5E4D-8D54-412E-9B35-C08410F81B48}" presName="hierChild4" presStyleCnt="0"/>
      <dgm:spPr/>
    </dgm:pt>
    <dgm:pt modelId="{FA429A9F-F203-41D0-92F8-CA41BC840B11}" type="pres">
      <dgm:prSet presAssocID="{7C3B5E4D-8D54-412E-9B35-C08410F81B48}" presName="hierChild5" presStyleCnt="0"/>
      <dgm:spPr/>
    </dgm:pt>
    <dgm:pt modelId="{552DF4D7-350C-4617-85EE-E2811139CC0E}" type="pres">
      <dgm:prSet presAssocID="{F9279F1E-5417-4F80-B761-4F6536784EED}" presName="Name37" presStyleLbl="parChTrans1D4" presStyleIdx="8" presStyleCnt="30"/>
      <dgm:spPr/>
    </dgm:pt>
    <dgm:pt modelId="{ED8B9DA1-D180-4208-A461-1E9265181517}" type="pres">
      <dgm:prSet presAssocID="{D5BF7B4D-637C-4848-84FE-D3CB635E12C8}" presName="hierRoot2" presStyleCnt="0">
        <dgm:presLayoutVars>
          <dgm:hierBranch val="init"/>
        </dgm:presLayoutVars>
      </dgm:prSet>
      <dgm:spPr/>
    </dgm:pt>
    <dgm:pt modelId="{EA960346-7DBC-4B12-848E-68EFB2886067}" type="pres">
      <dgm:prSet presAssocID="{D5BF7B4D-637C-4848-84FE-D3CB635E12C8}" presName="rootComposite" presStyleCnt="0"/>
      <dgm:spPr/>
    </dgm:pt>
    <dgm:pt modelId="{7525BBF5-423E-4F6C-80C0-4B12F961904E}" type="pres">
      <dgm:prSet presAssocID="{D5BF7B4D-637C-4848-84FE-D3CB635E12C8}" presName="rootText" presStyleLbl="node4" presStyleIdx="8" presStyleCnt="30">
        <dgm:presLayoutVars>
          <dgm:chPref val="3"/>
        </dgm:presLayoutVars>
      </dgm:prSet>
      <dgm:spPr/>
    </dgm:pt>
    <dgm:pt modelId="{1CF647A8-8604-4C5F-A4A7-B29AEDD308D2}" type="pres">
      <dgm:prSet presAssocID="{D5BF7B4D-637C-4848-84FE-D3CB635E12C8}" presName="rootConnector" presStyleLbl="node4" presStyleIdx="8" presStyleCnt="30"/>
      <dgm:spPr/>
    </dgm:pt>
    <dgm:pt modelId="{4C635AD1-B30E-47F3-A679-62587E99B932}" type="pres">
      <dgm:prSet presAssocID="{D5BF7B4D-637C-4848-84FE-D3CB635E12C8}" presName="hierChild4" presStyleCnt="0"/>
      <dgm:spPr/>
    </dgm:pt>
    <dgm:pt modelId="{3EA329B1-0C4D-487E-983B-8C1C07015333}" type="pres">
      <dgm:prSet presAssocID="{D5BF7B4D-637C-4848-84FE-D3CB635E12C8}" presName="hierChild5" presStyleCnt="0"/>
      <dgm:spPr/>
    </dgm:pt>
    <dgm:pt modelId="{09727844-66FD-4BBA-A6E3-91A22941C47B}" type="pres">
      <dgm:prSet presAssocID="{FF8F9A70-B028-49BC-9C06-F8B980F992DD}" presName="hierChild5" presStyleCnt="0"/>
      <dgm:spPr/>
    </dgm:pt>
    <dgm:pt modelId="{E7D116E8-623E-4A22-9889-D21792FAD610}" type="pres">
      <dgm:prSet presAssocID="{DCC69B04-B1DA-4533-9431-D9F318764E03}" presName="Name37" presStyleLbl="parChTrans1D4" presStyleIdx="9" presStyleCnt="30"/>
      <dgm:spPr/>
    </dgm:pt>
    <dgm:pt modelId="{1FCE8C80-8001-4EB2-A686-F4C8B3221CEC}" type="pres">
      <dgm:prSet presAssocID="{7B1F8B4A-8E74-4B54-A21C-D18C76F3DC2F}" presName="hierRoot2" presStyleCnt="0">
        <dgm:presLayoutVars>
          <dgm:hierBranch val="init"/>
        </dgm:presLayoutVars>
      </dgm:prSet>
      <dgm:spPr/>
    </dgm:pt>
    <dgm:pt modelId="{05AA712F-6E22-460F-975C-FDA0991589E7}" type="pres">
      <dgm:prSet presAssocID="{7B1F8B4A-8E74-4B54-A21C-D18C76F3DC2F}" presName="rootComposite" presStyleCnt="0"/>
      <dgm:spPr/>
    </dgm:pt>
    <dgm:pt modelId="{860AE8FE-1DF5-4C28-9D82-EF2CEF23444E}" type="pres">
      <dgm:prSet presAssocID="{7B1F8B4A-8E74-4B54-A21C-D18C76F3DC2F}" presName="rootText" presStyleLbl="node4" presStyleIdx="9" presStyleCnt="30">
        <dgm:presLayoutVars>
          <dgm:chPref val="3"/>
        </dgm:presLayoutVars>
      </dgm:prSet>
      <dgm:spPr/>
    </dgm:pt>
    <dgm:pt modelId="{2FEDABA2-D624-4EF5-8173-BD251A26CE9B}" type="pres">
      <dgm:prSet presAssocID="{7B1F8B4A-8E74-4B54-A21C-D18C76F3DC2F}" presName="rootConnector" presStyleLbl="node4" presStyleIdx="9" presStyleCnt="30"/>
      <dgm:spPr/>
    </dgm:pt>
    <dgm:pt modelId="{93CC536A-901A-48DF-A0CA-8890724562C7}" type="pres">
      <dgm:prSet presAssocID="{7B1F8B4A-8E74-4B54-A21C-D18C76F3DC2F}" presName="hierChild4" presStyleCnt="0"/>
      <dgm:spPr/>
    </dgm:pt>
    <dgm:pt modelId="{119FFAF5-AF93-4970-A829-DC36D8F2BC9A}" type="pres">
      <dgm:prSet presAssocID="{563DB99A-90BB-415A-976B-ED77CC214983}" presName="Name37" presStyleLbl="parChTrans1D4" presStyleIdx="10" presStyleCnt="30"/>
      <dgm:spPr/>
    </dgm:pt>
    <dgm:pt modelId="{B68A92CF-EB90-4A3C-8232-95DD8D9EC819}" type="pres">
      <dgm:prSet presAssocID="{3A0D1EAD-74A3-4BD1-BA14-D31952A8B9DB}" presName="hierRoot2" presStyleCnt="0">
        <dgm:presLayoutVars>
          <dgm:hierBranch val="init"/>
        </dgm:presLayoutVars>
      </dgm:prSet>
      <dgm:spPr/>
    </dgm:pt>
    <dgm:pt modelId="{550B1461-1AF8-4910-8D7F-628D1A13E751}" type="pres">
      <dgm:prSet presAssocID="{3A0D1EAD-74A3-4BD1-BA14-D31952A8B9DB}" presName="rootComposite" presStyleCnt="0"/>
      <dgm:spPr/>
    </dgm:pt>
    <dgm:pt modelId="{0F70A23C-D2ED-4F1C-B084-1E5B2DB0967B}" type="pres">
      <dgm:prSet presAssocID="{3A0D1EAD-74A3-4BD1-BA14-D31952A8B9DB}" presName="rootText" presStyleLbl="node4" presStyleIdx="10" presStyleCnt="30">
        <dgm:presLayoutVars>
          <dgm:chPref val="3"/>
        </dgm:presLayoutVars>
      </dgm:prSet>
      <dgm:spPr/>
    </dgm:pt>
    <dgm:pt modelId="{26E20E83-5988-44A9-A824-3524457B157D}" type="pres">
      <dgm:prSet presAssocID="{3A0D1EAD-74A3-4BD1-BA14-D31952A8B9DB}" presName="rootConnector" presStyleLbl="node4" presStyleIdx="10" presStyleCnt="30"/>
      <dgm:spPr/>
    </dgm:pt>
    <dgm:pt modelId="{FF029C5A-ADFF-45C1-BF17-35AD4BB42891}" type="pres">
      <dgm:prSet presAssocID="{3A0D1EAD-74A3-4BD1-BA14-D31952A8B9DB}" presName="hierChild4" presStyleCnt="0"/>
      <dgm:spPr/>
    </dgm:pt>
    <dgm:pt modelId="{B6E75573-A024-479C-8852-8ABC3B4846D3}" type="pres">
      <dgm:prSet presAssocID="{5FB1B8DF-362D-4AC6-B455-8C7464408DD4}" presName="Name37" presStyleLbl="parChTrans1D4" presStyleIdx="11" presStyleCnt="30"/>
      <dgm:spPr/>
    </dgm:pt>
    <dgm:pt modelId="{8DFE7D3C-0816-482C-9486-FEFF97771834}" type="pres">
      <dgm:prSet presAssocID="{BFECF77F-4565-419F-ACA3-B9409314F330}" presName="hierRoot2" presStyleCnt="0">
        <dgm:presLayoutVars>
          <dgm:hierBranch val="init"/>
        </dgm:presLayoutVars>
      </dgm:prSet>
      <dgm:spPr/>
    </dgm:pt>
    <dgm:pt modelId="{C96CA52D-CF5F-4A54-8E3D-6C8C9721E070}" type="pres">
      <dgm:prSet presAssocID="{BFECF77F-4565-419F-ACA3-B9409314F330}" presName="rootComposite" presStyleCnt="0"/>
      <dgm:spPr/>
    </dgm:pt>
    <dgm:pt modelId="{EA5D88BD-7C9B-49DE-A0D1-A7A5CEE0945D}" type="pres">
      <dgm:prSet presAssocID="{BFECF77F-4565-419F-ACA3-B9409314F330}" presName="rootText" presStyleLbl="node4" presStyleIdx="11" presStyleCnt="30">
        <dgm:presLayoutVars>
          <dgm:chPref val="3"/>
        </dgm:presLayoutVars>
      </dgm:prSet>
      <dgm:spPr/>
    </dgm:pt>
    <dgm:pt modelId="{D873D9A9-2E21-426C-A311-0941F7157AA8}" type="pres">
      <dgm:prSet presAssocID="{BFECF77F-4565-419F-ACA3-B9409314F330}" presName="rootConnector" presStyleLbl="node4" presStyleIdx="11" presStyleCnt="30"/>
      <dgm:spPr/>
    </dgm:pt>
    <dgm:pt modelId="{8D0D2E40-6F24-4BAD-B5AE-F4CE2745FCC9}" type="pres">
      <dgm:prSet presAssocID="{BFECF77F-4565-419F-ACA3-B9409314F330}" presName="hierChild4" presStyleCnt="0"/>
      <dgm:spPr/>
    </dgm:pt>
    <dgm:pt modelId="{ACABF761-3326-4A5F-92FA-C033FA39F5DD}" type="pres">
      <dgm:prSet presAssocID="{BFECF77F-4565-419F-ACA3-B9409314F330}" presName="hierChild5" presStyleCnt="0"/>
      <dgm:spPr/>
    </dgm:pt>
    <dgm:pt modelId="{5D945678-3340-42FA-AD54-00AF97C1E125}" type="pres">
      <dgm:prSet presAssocID="{32A97D5C-DF0D-4269-9259-A35009E78C3B}" presName="Name37" presStyleLbl="parChTrans1D4" presStyleIdx="12" presStyleCnt="30"/>
      <dgm:spPr/>
    </dgm:pt>
    <dgm:pt modelId="{93C45856-D5D6-4C64-87F6-0732B8AFD1BC}" type="pres">
      <dgm:prSet presAssocID="{AD8A39D0-07A2-4268-8840-D835B79007CA}" presName="hierRoot2" presStyleCnt="0">
        <dgm:presLayoutVars>
          <dgm:hierBranch val="init"/>
        </dgm:presLayoutVars>
      </dgm:prSet>
      <dgm:spPr/>
    </dgm:pt>
    <dgm:pt modelId="{4737BAF1-7458-4995-8895-7A494896454B}" type="pres">
      <dgm:prSet presAssocID="{AD8A39D0-07A2-4268-8840-D835B79007CA}" presName="rootComposite" presStyleCnt="0"/>
      <dgm:spPr/>
    </dgm:pt>
    <dgm:pt modelId="{9710C21E-FE56-4FE5-BD93-5459E1211C3D}" type="pres">
      <dgm:prSet presAssocID="{AD8A39D0-07A2-4268-8840-D835B79007CA}" presName="rootText" presStyleLbl="node4" presStyleIdx="12" presStyleCnt="30">
        <dgm:presLayoutVars>
          <dgm:chPref val="3"/>
        </dgm:presLayoutVars>
      </dgm:prSet>
      <dgm:spPr/>
    </dgm:pt>
    <dgm:pt modelId="{C1447E67-B375-44E3-8007-7EF5B85BC3F3}" type="pres">
      <dgm:prSet presAssocID="{AD8A39D0-07A2-4268-8840-D835B79007CA}" presName="rootConnector" presStyleLbl="node4" presStyleIdx="12" presStyleCnt="30"/>
      <dgm:spPr/>
    </dgm:pt>
    <dgm:pt modelId="{8E2ED888-47FF-40AC-A576-D78BD480E18C}" type="pres">
      <dgm:prSet presAssocID="{AD8A39D0-07A2-4268-8840-D835B79007CA}" presName="hierChild4" presStyleCnt="0"/>
      <dgm:spPr/>
    </dgm:pt>
    <dgm:pt modelId="{999A93CD-C09B-4E69-B4A0-52CA00DF494F}" type="pres">
      <dgm:prSet presAssocID="{AD8A39D0-07A2-4268-8840-D835B79007CA}" presName="hierChild5" presStyleCnt="0"/>
      <dgm:spPr/>
    </dgm:pt>
    <dgm:pt modelId="{6AECDE57-20DF-4688-8826-CA1D7BC614DA}" type="pres">
      <dgm:prSet presAssocID="{3A0D1EAD-74A3-4BD1-BA14-D31952A8B9DB}" presName="hierChild5" presStyleCnt="0"/>
      <dgm:spPr/>
    </dgm:pt>
    <dgm:pt modelId="{8F9074CD-A2C1-48DA-9A0E-A24ABD7AC4D4}" type="pres">
      <dgm:prSet presAssocID="{5F8F3E7E-04F3-47C5-8CEA-CE8A446670B9}" presName="Name37" presStyleLbl="parChTrans1D4" presStyleIdx="13" presStyleCnt="30"/>
      <dgm:spPr/>
    </dgm:pt>
    <dgm:pt modelId="{998CD2B8-09F6-4988-A1E4-724CB4D720A1}" type="pres">
      <dgm:prSet presAssocID="{F157455D-EBB4-4154-8847-9C84ADDC258E}" presName="hierRoot2" presStyleCnt="0">
        <dgm:presLayoutVars>
          <dgm:hierBranch val="init"/>
        </dgm:presLayoutVars>
      </dgm:prSet>
      <dgm:spPr/>
    </dgm:pt>
    <dgm:pt modelId="{8EA54478-E3F2-49E0-99D0-4D9AEE6DBC44}" type="pres">
      <dgm:prSet presAssocID="{F157455D-EBB4-4154-8847-9C84ADDC258E}" presName="rootComposite" presStyleCnt="0"/>
      <dgm:spPr/>
    </dgm:pt>
    <dgm:pt modelId="{C73631BD-EAF7-4C03-B90A-B390E3256B78}" type="pres">
      <dgm:prSet presAssocID="{F157455D-EBB4-4154-8847-9C84ADDC258E}" presName="rootText" presStyleLbl="node4" presStyleIdx="13" presStyleCnt="30">
        <dgm:presLayoutVars>
          <dgm:chPref val="3"/>
        </dgm:presLayoutVars>
      </dgm:prSet>
      <dgm:spPr/>
    </dgm:pt>
    <dgm:pt modelId="{8D64DFDB-531A-4AF7-952A-7E6F90DD3779}" type="pres">
      <dgm:prSet presAssocID="{F157455D-EBB4-4154-8847-9C84ADDC258E}" presName="rootConnector" presStyleLbl="node4" presStyleIdx="13" presStyleCnt="30"/>
      <dgm:spPr/>
    </dgm:pt>
    <dgm:pt modelId="{9A51262E-395A-47E3-A891-DFC0A8315D09}" type="pres">
      <dgm:prSet presAssocID="{F157455D-EBB4-4154-8847-9C84ADDC258E}" presName="hierChild4" presStyleCnt="0"/>
      <dgm:spPr/>
    </dgm:pt>
    <dgm:pt modelId="{A8D0AFC8-3E3D-4DD1-937C-941FB0DABBBE}" type="pres">
      <dgm:prSet presAssocID="{F157455D-EBB4-4154-8847-9C84ADDC258E}" presName="hierChild5" presStyleCnt="0"/>
      <dgm:spPr/>
    </dgm:pt>
    <dgm:pt modelId="{E487B77C-33C9-4048-B1A3-AFA853BA23FC}" type="pres">
      <dgm:prSet presAssocID="{F7487257-DB13-49F5-B22B-72883A6D5574}" presName="Name37" presStyleLbl="parChTrans1D4" presStyleIdx="14" presStyleCnt="30"/>
      <dgm:spPr/>
    </dgm:pt>
    <dgm:pt modelId="{42D7CF83-0863-48F3-8942-FB42F206FA39}" type="pres">
      <dgm:prSet presAssocID="{0B163A3B-D1C9-4AE8-B956-44B31C686EF5}" presName="hierRoot2" presStyleCnt="0">
        <dgm:presLayoutVars>
          <dgm:hierBranch val="init"/>
        </dgm:presLayoutVars>
      </dgm:prSet>
      <dgm:spPr/>
    </dgm:pt>
    <dgm:pt modelId="{4380999E-122E-4F84-95AA-22DAD5D2BB0D}" type="pres">
      <dgm:prSet presAssocID="{0B163A3B-D1C9-4AE8-B956-44B31C686EF5}" presName="rootComposite" presStyleCnt="0"/>
      <dgm:spPr/>
    </dgm:pt>
    <dgm:pt modelId="{F5973612-4CC9-4B7D-9017-C291203B373C}" type="pres">
      <dgm:prSet presAssocID="{0B163A3B-D1C9-4AE8-B956-44B31C686EF5}" presName="rootText" presStyleLbl="node4" presStyleIdx="14" presStyleCnt="30">
        <dgm:presLayoutVars>
          <dgm:chPref val="3"/>
        </dgm:presLayoutVars>
      </dgm:prSet>
      <dgm:spPr/>
    </dgm:pt>
    <dgm:pt modelId="{AFD4181E-E07F-4117-965D-EC4C1312F64D}" type="pres">
      <dgm:prSet presAssocID="{0B163A3B-D1C9-4AE8-B956-44B31C686EF5}" presName="rootConnector" presStyleLbl="node4" presStyleIdx="14" presStyleCnt="30"/>
      <dgm:spPr/>
    </dgm:pt>
    <dgm:pt modelId="{B00DB8CF-8BAB-4E78-B67C-CC8E3957CF71}" type="pres">
      <dgm:prSet presAssocID="{0B163A3B-D1C9-4AE8-B956-44B31C686EF5}" presName="hierChild4" presStyleCnt="0"/>
      <dgm:spPr/>
    </dgm:pt>
    <dgm:pt modelId="{9008F705-3A4F-4D4D-B809-8F63F5C8A21C}" type="pres">
      <dgm:prSet presAssocID="{D3B8D52E-B287-423C-91D3-FD4896203E3D}" presName="Name37" presStyleLbl="parChTrans1D4" presStyleIdx="15" presStyleCnt="30"/>
      <dgm:spPr/>
    </dgm:pt>
    <dgm:pt modelId="{322884DE-628B-4495-972B-13359F58D408}" type="pres">
      <dgm:prSet presAssocID="{8677C6B8-870C-426C-B905-C4C6D8AFACAA}" presName="hierRoot2" presStyleCnt="0">
        <dgm:presLayoutVars>
          <dgm:hierBranch val="init"/>
        </dgm:presLayoutVars>
      </dgm:prSet>
      <dgm:spPr/>
    </dgm:pt>
    <dgm:pt modelId="{9E5C5072-F69D-4283-8B98-41B72F472FA5}" type="pres">
      <dgm:prSet presAssocID="{8677C6B8-870C-426C-B905-C4C6D8AFACAA}" presName="rootComposite" presStyleCnt="0"/>
      <dgm:spPr/>
    </dgm:pt>
    <dgm:pt modelId="{00CB08E9-D260-476B-B37F-4CD2C0EEED8E}" type="pres">
      <dgm:prSet presAssocID="{8677C6B8-870C-426C-B905-C4C6D8AFACAA}" presName="rootText" presStyleLbl="node4" presStyleIdx="15" presStyleCnt="30">
        <dgm:presLayoutVars>
          <dgm:chPref val="3"/>
        </dgm:presLayoutVars>
      </dgm:prSet>
      <dgm:spPr/>
    </dgm:pt>
    <dgm:pt modelId="{981F95DA-D1A2-4ACF-96BF-37FF92DDF75B}" type="pres">
      <dgm:prSet presAssocID="{8677C6B8-870C-426C-B905-C4C6D8AFACAA}" presName="rootConnector" presStyleLbl="node4" presStyleIdx="15" presStyleCnt="30"/>
      <dgm:spPr/>
    </dgm:pt>
    <dgm:pt modelId="{D8A68184-2B02-4DA9-A788-6CC45B7B98B6}" type="pres">
      <dgm:prSet presAssocID="{8677C6B8-870C-426C-B905-C4C6D8AFACAA}" presName="hierChild4" presStyleCnt="0"/>
      <dgm:spPr/>
    </dgm:pt>
    <dgm:pt modelId="{C3BA0631-2615-411B-BD65-BC54EA971D29}" type="pres">
      <dgm:prSet presAssocID="{8677C6B8-870C-426C-B905-C4C6D8AFACAA}" presName="hierChild5" presStyleCnt="0"/>
      <dgm:spPr/>
    </dgm:pt>
    <dgm:pt modelId="{1266D26D-B2F5-454A-9A66-128C9D93A625}" type="pres">
      <dgm:prSet presAssocID="{0B163A3B-D1C9-4AE8-B956-44B31C686EF5}" presName="hierChild5" presStyleCnt="0"/>
      <dgm:spPr/>
    </dgm:pt>
    <dgm:pt modelId="{A6A359E7-2B4F-4621-87BA-85E3EA516DCD}" type="pres">
      <dgm:prSet presAssocID="{44E1EAD9-023A-47BE-A93F-8C346E3374B6}" presName="Name37" presStyleLbl="parChTrans1D4" presStyleIdx="16" presStyleCnt="30"/>
      <dgm:spPr/>
    </dgm:pt>
    <dgm:pt modelId="{D986112B-0ABC-4B3A-ADE8-8DE8C46C594C}" type="pres">
      <dgm:prSet presAssocID="{3B86FAC4-9789-4E8F-A87B-6DEBCDAF113B}" presName="hierRoot2" presStyleCnt="0">
        <dgm:presLayoutVars>
          <dgm:hierBranch val="init"/>
        </dgm:presLayoutVars>
      </dgm:prSet>
      <dgm:spPr/>
    </dgm:pt>
    <dgm:pt modelId="{613CC087-4AD2-4600-A308-7FC96966B6A3}" type="pres">
      <dgm:prSet presAssocID="{3B86FAC4-9789-4E8F-A87B-6DEBCDAF113B}" presName="rootComposite" presStyleCnt="0"/>
      <dgm:spPr/>
    </dgm:pt>
    <dgm:pt modelId="{94D9E843-BD21-4C34-A749-D3AAC0F44378}" type="pres">
      <dgm:prSet presAssocID="{3B86FAC4-9789-4E8F-A87B-6DEBCDAF113B}" presName="rootText" presStyleLbl="node4" presStyleIdx="16" presStyleCnt="30">
        <dgm:presLayoutVars>
          <dgm:chPref val="3"/>
        </dgm:presLayoutVars>
      </dgm:prSet>
      <dgm:spPr/>
    </dgm:pt>
    <dgm:pt modelId="{C8D20C6A-C103-4771-9964-18319B9007D6}" type="pres">
      <dgm:prSet presAssocID="{3B86FAC4-9789-4E8F-A87B-6DEBCDAF113B}" presName="rootConnector" presStyleLbl="node4" presStyleIdx="16" presStyleCnt="30"/>
      <dgm:spPr/>
    </dgm:pt>
    <dgm:pt modelId="{28EB98F2-DE81-46FC-8767-C2F29E8AE502}" type="pres">
      <dgm:prSet presAssocID="{3B86FAC4-9789-4E8F-A87B-6DEBCDAF113B}" presName="hierChild4" presStyleCnt="0"/>
      <dgm:spPr/>
    </dgm:pt>
    <dgm:pt modelId="{0E076D24-9016-49FB-9729-814D7EBBD7D8}" type="pres">
      <dgm:prSet presAssocID="{3B86FAC4-9789-4E8F-A87B-6DEBCDAF113B}" presName="hierChild5" presStyleCnt="0"/>
      <dgm:spPr/>
    </dgm:pt>
    <dgm:pt modelId="{D927C84D-EF18-4B50-AE27-A34627E2660F}" type="pres">
      <dgm:prSet presAssocID="{7B1F8B4A-8E74-4B54-A21C-D18C76F3DC2F}" presName="hierChild5" presStyleCnt="0"/>
      <dgm:spPr/>
    </dgm:pt>
    <dgm:pt modelId="{154DD424-FB02-4901-B000-A726516012D5}" type="pres">
      <dgm:prSet presAssocID="{24EDFEF7-58DA-433B-844C-5451D1FAE558}" presName="Name37" presStyleLbl="parChTrans1D4" presStyleIdx="17" presStyleCnt="30"/>
      <dgm:spPr/>
    </dgm:pt>
    <dgm:pt modelId="{23E7A802-9E97-4664-B376-DB5103B7D7D3}" type="pres">
      <dgm:prSet presAssocID="{BFFA427E-3019-410E-8A02-5F22CB663320}" presName="hierRoot2" presStyleCnt="0">
        <dgm:presLayoutVars>
          <dgm:hierBranch val="init"/>
        </dgm:presLayoutVars>
      </dgm:prSet>
      <dgm:spPr/>
    </dgm:pt>
    <dgm:pt modelId="{68812B39-03A0-48FF-883D-A38532487485}" type="pres">
      <dgm:prSet presAssocID="{BFFA427E-3019-410E-8A02-5F22CB663320}" presName="rootComposite" presStyleCnt="0"/>
      <dgm:spPr/>
    </dgm:pt>
    <dgm:pt modelId="{53429AF3-6080-402B-86FF-D80ADDF10AA8}" type="pres">
      <dgm:prSet presAssocID="{BFFA427E-3019-410E-8A02-5F22CB663320}" presName="rootText" presStyleLbl="node4" presStyleIdx="17" presStyleCnt="30">
        <dgm:presLayoutVars>
          <dgm:chPref val="3"/>
        </dgm:presLayoutVars>
      </dgm:prSet>
      <dgm:spPr/>
    </dgm:pt>
    <dgm:pt modelId="{DC8BF6FD-B487-40BC-B31D-B53DA53E12E4}" type="pres">
      <dgm:prSet presAssocID="{BFFA427E-3019-410E-8A02-5F22CB663320}" presName="rootConnector" presStyleLbl="node4" presStyleIdx="17" presStyleCnt="30"/>
      <dgm:spPr/>
    </dgm:pt>
    <dgm:pt modelId="{172E278A-82A5-46DD-80A7-D6D3A9A6670F}" type="pres">
      <dgm:prSet presAssocID="{BFFA427E-3019-410E-8A02-5F22CB663320}" presName="hierChild4" presStyleCnt="0"/>
      <dgm:spPr/>
    </dgm:pt>
    <dgm:pt modelId="{2D569FD2-25A5-4A9A-82C9-A6893B1487F4}" type="pres">
      <dgm:prSet presAssocID="{BFFA427E-3019-410E-8A02-5F22CB663320}" presName="hierChild5" presStyleCnt="0"/>
      <dgm:spPr/>
    </dgm:pt>
    <dgm:pt modelId="{C43744A0-A3D5-47CB-AEE8-8D1B142D99E5}" type="pres">
      <dgm:prSet presAssocID="{55B915D1-AD5E-4AA5-AE00-40586FDEE21E}" presName="Name37" presStyleLbl="parChTrans1D4" presStyleIdx="18" presStyleCnt="30"/>
      <dgm:spPr/>
    </dgm:pt>
    <dgm:pt modelId="{3F59F44F-D298-44A6-8620-7BD7F5E70FE6}" type="pres">
      <dgm:prSet presAssocID="{DE05A50F-EEC7-47B8-8365-AB10862476C6}" presName="hierRoot2" presStyleCnt="0">
        <dgm:presLayoutVars>
          <dgm:hierBranch val="init"/>
        </dgm:presLayoutVars>
      </dgm:prSet>
      <dgm:spPr/>
    </dgm:pt>
    <dgm:pt modelId="{44E3D35E-367D-411D-AF06-18B2AA198708}" type="pres">
      <dgm:prSet presAssocID="{DE05A50F-EEC7-47B8-8365-AB10862476C6}" presName="rootComposite" presStyleCnt="0"/>
      <dgm:spPr/>
    </dgm:pt>
    <dgm:pt modelId="{203ECD3D-7165-4B37-A397-54FDDA590B9E}" type="pres">
      <dgm:prSet presAssocID="{DE05A50F-EEC7-47B8-8365-AB10862476C6}" presName="rootText" presStyleLbl="node4" presStyleIdx="18" presStyleCnt="30">
        <dgm:presLayoutVars>
          <dgm:chPref val="3"/>
        </dgm:presLayoutVars>
      </dgm:prSet>
      <dgm:spPr/>
    </dgm:pt>
    <dgm:pt modelId="{58CA2848-0264-4519-9AF8-BCC74649B641}" type="pres">
      <dgm:prSet presAssocID="{DE05A50F-EEC7-47B8-8365-AB10862476C6}" presName="rootConnector" presStyleLbl="node4" presStyleIdx="18" presStyleCnt="30"/>
      <dgm:spPr/>
    </dgm:pt>
    <dgm:pt modelId="{5FA44F6D-0C7B-429B-8825-DCD15C692051}" type="pres">
      <dgm:prSet presAssocID="{DE05A50F-EEC7-47B8-8365-AB10862476C6}" presName="hierChild4" presStyleCnt="0"/>
      <dgm:spPr/>
    </dgm:pt>
    <dgm:pt modelId="{94973358-FF9B-49EE-B3C9-AA3351ED4BC9}" type="pres">
      <dgm:prSet presAssocID="{9FFA04CD-20A6-4FE4-9516-72C49A93F5FC}" presName="Name37" presStyleLbl="parChTrans1D4" presStyleIdx="19" presStyleCnt="30"/>
      <dgm:spPr/>
    </dgm:pt>
    <dgm:pt modelId="{B2305BD0-0122-4273-9BBF-C6C0AD2FBD05}" type="pres">
      <dgm:prSet presAssocID="{5BC61EB4-E431-4DC5-8E0A-21CB327F6401}" presName="hierRoot2" presStyleCnt="0">
        <dgm:presLayoutVars>
          <dgm:hierBranch val="init"/>
        </dgm:presLayoutVars>
      </dgm:prSet>
      <dgm:spPr/>
    </dgm:pt>
    <dgm:pt modelId="{192E3649-0510-4F1C-84B6-3828141E955F}" type="pres">
      <dgm:prSet presAssocID="{5BC61EB4-E431-4DC5-8E0A-21CB327F6401}" presName="rootComposite" presStyleCnt="0"/>
      <dgm:spPr/>
    </dgm:pt>
    <dgm:pt modelId="{F86E76D8-904D-4D50-B967-7A297E979E56}" type="pres">
      <dgm:prSet presAssocID="{5BC61EB4-E431-4DC5-8E0A-21CB327F6401}" presName="rootText" presStyleLbl="node4" presStyleIdx="19" presStyleCnt="30">
        <dgm:presLayoutVars>
          <dgm:chPref val="3"/>
        </dgm:presLayoutVars>
      </dgm:prSet>
      <dgm:spPr/>
    </dgm:pt>
    <dgm:pt modelId="{E6F5D54A-D19E-474C-BFEC-77F2F615CD5D}" type="pres">
      <dgm:prSet presAssocID="{5BC61EB4-E431-4DC5-8E0A-21CB327F6401}" presName="rootConnector" presStyleLbl="node4" presStyleIdx="19" presStyleCnt="30"/>
      <dgm:spPr/>
    </dgm:pt>
    <dgm:pt modelId="{9D649B2C-276D-4A84-A60E-A866F56BC988}" type="pres">
      <dgm:prSet presAssocID="{5BC61EB4-E431-4DC5-8E0A-21CB327F6401}" presName="hierChild4" presStyleCnt="0"/>
      <dgm:spPr/>
    </dgm:pt>
    <dgm:pt modelId="{EEB06B9A-6AFF-4075-A3D5-CE738EB15EAD}" type="pres">
      <dgm:prSet presAssocID="{68ED0C09-E86A-4ADD-AD56-6EE65A6A6E04}" presName="Name37" presStyleLbl="parChTrans1D4" presStyleIdx="20" presStyleCnt="30"/>
      <dgm:spPr/>
    </dgm:pt>
    <dgm:pt modelId="{16FA20A8-25EF-4E29-8FF7-6E6F91014768}" type="pres">
      <dgm:prSet presAssocID="{AA69D490-DBB0-4D61-80AA-EEF69EFF1136}" presName="hierRoot2" presStyleCnt="0">
        <dgm:presLayoutVars>
          <dgm:hierBranch val="init"/>
        </dgm:presLayoutVars>
      </dgm:prSet>
      <dgm:spPr/>
    </dgm:pt>
    <dgm:pt modelId="{3E5EED9D-0025-4C04-9826-05CB081A0456}" type="pres">
      <dgm:prSet presAssocID="{AA69D490-DBB0-4D61-80AA-EEF69EFF1136}" presName="rootComposite" presStyleCnt="0"/>
      <dgm:spPr/>
    </dgm:pt>
    <dgm:pt modelId="{8C664178-2FA4-403A-8672-42075264650F}" type="pres">
      <dgm:prSet presAssocID="{AA69D490-DBB0-4D61-80AA-EEF69EFF1136}" presName="rootText" presStyleLbl="node4" presStyleIdx="20" presStyleCnt="30">
        <dgm:presLayoutVars>
          <dgm:chPref val="3"/>
        </dgm:presLayoutVars>
      </dgm:prSet>
      <dgm:spPr/>
    </dgm:pt>
    <dgm:pt modelId="{D8AD921C-5BB3-4F7E-93AB-51FF45865A2F}" type="pres">
      <dgm:prSet presAssocID="{AA69D490-DBB0-4D61-80AA-EEF69EFF1136}" presName="rootConnector" presStyleLbl="node4" presStyleIdx="20" presStyleCnt="30"/>
      <dgm:spPr/>
    </dgm:pt>
    <dgm:pt modelId="{2630C184-2C81-40DC-94F1-88822AA345B3}" type="pres">
      <dgm:prSet presAssocID="{AA69D490-DBB0-4D61-80AA-EEF69EFF1136}" presName="hierChild4" presStyleCnt="0"/>
      <dgm:spPr/>
    </dgm:pt>
    <dgm:pt modelId="{C919B6E1-1360-4E49-BEEB-4F4E951C24B5}" type="pres">
      <dgm:prSet presAssocID="{AA69D490-DBB0-4D61-80AA-EEF69EFF1136}" presName="hierChild5" presStyleCnt="0"/>
      <dgm:spPr/>
    </dgm:pt>
    <dgm:pt modelId="{0EDE3C72-8BA4-4BCD-8A94-5F1854CF000A}" type="pres">
      <dgm:prSet presAssocID="{5BC61EB4-E431-4DC5-8E0A-21CB327F6401}" presName="hierChild5" presStyleCnt="0"/>
      <dgm:spPr/>
    </dgm:pt>
    <dgm:pt modelId="{495FFCDF-D458-4149-ADE9-63D4639515DB}" type="pres">
      <dgm:prSet presAssocID="{00826AEB-38C5-4DE6-9C72-81072752D4C9}" presName="Name37" presStyleLbl="parChTrans1D4" presStyleIdx="21" presStyleCnt="30"/>
      <dgm:spPr/>
    </dgm:pt>
    <dgm:pt modelId="{0C2EFE84-7A0A-488C-91EB-2C4CE2598411}" type="pres">
      <dgm:prSet presAssocID="{67E99243-E3CA-434C-AB5E-B1FFB8C007C7}" presName="hierRoot2" presStyleCnt="0">
        <dgm:presLayoutVars>
          <dgm:hierBranch val="init"/>
        </dgm:presLayoutVars>
      </dgm:prSet>
      <dgm:spPr/>
    </dgm:pt>
    <dgm:pt modelId="{890BCA25-730D-41FB-9F3D-14181469B618}" type="pres">
      <dgm:prSet presAssocID="{67E99243-E3CA-434C-AB5E-B1FFB8C007C7}" presName="rootComposite" presStyleCnt="0"/>
      <dgm:spPr/>
    </dgm:pt>
    <dgm:pt modelId="{9EFCF91D-7D6C-474A-B96A-8B3F41F040FE}" type="pres">
      <dgm:prSet presAssocID="{67E99243-E3CA-434C-AB5E-B1FFB8C007C7}" presName="rootText" presStyleLbl="node4" presStyleIdx="21" presStyleCnt="30">
        <dgm:presLayoutVars>
          <dgm:chPref val="3"/>
        </dgm:presLayoutVars>
      </dgm:prSet>
      <dgm:spPr/>
    </dgm:pt>
    <dgm:pt modelId="{4863006A-25B4-48B4-BC9A-71B09CEEA31A}" type="pres">
      <dgm:prSet presAssocID="{67E99243-E3CA-434C-AB5E-B1FFB8C007C7}" presName="rootConnector" presStyleLbl="node4" presStyleIdx="21" presStyleCnt="30"/>
      <dgm:spPr/>
    </dgm:pt>
    <dgm:pt modelId="{5FE30B14-4694-4009-AACB-D0609F6488FD}" type="pres">
      <dgm:prSet presAssocID="{67E99243-E3CA-434C-AB5E-B1FFB8C007C7}" presName="hierChild4" presStyleCnt="0"/>
      <dgm:spPr/>
    </dgm:pt>
    <dgm:pt modelId="{D8B73FEF-E2F0-40E6-BF3F-869BB68A5E0D}" type="pres">
      <dgm:prSet presAssocID="{3C160241-CDA0-48FD-A68D-2B1B2F648B06}" presName="Name37" presStyleLbl="parChTrans1D4" presStyleIdx="22" presStyleCnt="30"/>
      <dgm:spPr/>
    </dgm:pt>
    <dgm:pt modelId="{AA207FC9-F514-43E2-9994-3AF61104D53F}" type="pres">
      <dgm:prSet presAssocID="{45692B39-089B-4DD7-A8E3-71350454A2F3}" presName="hierRoot2" presStyleCnt="0">
        <dgm:presLayoutVars>
          <dgm:hierBranch val="init"/>
        </dgm:presLayoutVars>
      </dgm:prSet>
      <dgm:spPr/>
    </dgm:pt>
    <dgm:pt modelId="{DC4CCCEC-500B-4C96-8386-6A55F680F8CB}" type="pres">
      <dgm:prSet presAssocID="{45692B39-089B-4DD7-A8E3-71350454A2F3}" presName="rootComposite" presStyleCnt="0"/>
      <dgm:spPr/>
    </dgm:pt>
    <dgm:pt modelId="{3D99D190-9AAF-4E66-AEFC-74FA27AADCDE}" type="pres">
      <dgm:prSet presAssocID="{45692B39-089B-4DD7-A8E3-71350454A2F3}" presName="rootText" presStyleLbl="node4" presStyleIdx="22" presStyleCnt="30">
        <dgm:presLayoutVars>
          <dgm:chPref val="3"/>
        </dgm:presLayoutVars>
      </dgm:prSet>
      <dgm:spPr/>
    </dgm:pt>
    <dgm:pt modelId="{B8AAFAAF-F03E-46CE-BC13-21B859D746C8}" type="pres">
      <dgm:prSet presAssocID="{45692B39-089B-4DD7-A8E3-71350454A2F3}" presName="rootConnector" presStyleLbl="node4" presStyleIdx="22" presStyleCnt="30"/>
      <dgm:spPr/>
    </dgm:pt>
    <dgm:pt modelId="{FA8DB06D-524E-465E-900B-E578CB814AFE}" type="pres">
      <dgm:prSet presAssocID="{45692B39-089B-4DD7-A8E3-71350454A2F3}" presName="hierChild4" presStyleCnt="0"/>
      <dgm:spPr/>
    </dgm:pt>
    <dgm:pt modelId="{47D877E1-A744-476C-9988-A42A9E36EBF4}" type="pres">
      <dgm:prSet presAssocID="{45692B39-089B-4DD7-A8E3-71350454A2F3}" presName="hierChild5" presStyleCnt="0"/>
      <dgm:spPr/>
    </dgm:pt>
    <dgm:pt modelId="{40B803A0-8B47-403C-9CB2-6BB061BA55E9}" type="pres">
      <dgm:prSet presAssocID="{67E99243-E3CA-434C-AB5E-B1FFB8C007C7}" presName="hierChild5" presStyleCnt="0"/>
      <dgm:spPr/>
    </dgm:pt>
    <dgm:pt modelId="{69992540-48D1-49D7-8268-7B1C2E7073F8}" type="pres">
      <dgm:prSet presAssocID="{2A426B26-CBBE-4230-BDFB-E38557D2F620}" presName="Name37" presStyleLbl="parChTrans1D4" presStyleIdx="23" presStyleCnt="30"/>
      <dgm:spPr/>
    </dgm:pt>
    <dgm:pt modelId="{7CE437B9-466D-483C-9716-7782C15E80BB}" type="pres">
      <dgm:prSet presAssocID="{A30A64DA-7A91-4C40-865E-241CAF350191}" presName="hierRoot2" presStyleCnt="0">
        <dgm:presLayoutVars>
          <dgm:hierBranch val="init"/>
        </dgm:presLayoutVars>
      </dgm:prSet>
      <dgm:spPr/>
    </dgm:pt>
    <dgm:pt modelId="{45347694-79D2-4171-BB7B-3ED951945E44}" type="pres">
      <dgm:prSet presAssocID="{A30A64DA-7A91-4C40-865E-241CAF350191}" presName="rootComposite" presStyleCnt="0"/>
      <dgm:spPr/>
    </dgm:pt>
    <dgm:pt modelId="{81D1E0F7-F77E-45E3-A8C0-A5D57512C64F}" type="pres">
      <dgm:prSet presAssocID="{A30A64DA-7A91-4C40-865E-241CAF350191}" presName="rootText" presStyleLbl="node4" presStyleIdx="23" presStyleCnt="30">
        <dgm:presLayoutVars>
          <dgm:chPref val="3"/>
        </dgm:presLayoutVars>
      </dgm:prSet>
      <dgm:spPr/>
    </dgm:pt>
    <dgm:pt modelId="{88340482-4C7D-4F13-842E-450B18488F43}" type="pres">
      <dgm:prSet presAssocID="{A30A64DA-7A91-4C40-865E-241CAF350191}" presName="rootConnector" presStyleLbl="node4" presStyleIdx="23" presStyleCnt="30"/>
      <dgm:spPr/>
    </dgm:pt>
    <dgm:pt modelId="{57A052EA-4957-4961-917B-80FF33E41443}" type="pres">
      <dgm:prSet presAssocID="{A30A64DA-7A91-4C40-865E-241CAF350191}" presName="hierChild4" presStyleCnt="0"/>
      <dgm:spPr/>
    </dgm:pt>
    <dgm:pt modelId="{0CA44430-CD2D-4EC2-A78A-B87DA94E1FD0}" type="pres">
      <dgm:prSet presAssocID="{122CBEEC-7BEC-4E5D-86A2-67C1F5143C0F}" presName="Name37" presStyleLbl="parChTrans1D4" presStyleIdx="24" presStyleCnt="30"/>
      <dgm:spPr/>
    </dgm:pt>
    <dgm:pt modelId="{97178AEF-C18F-4A24-8513-BD4097BD381C}" type="pres">
      <dgm:prSet presAssocID="{E89477C5-1E63-42A0-9559-6CFF89D2B2F2}" presName="hierRoot2" presStyleCnt="0">
        <dgm:presLayoutVars>
          <dgm:hierBranch val="init"/>
        </dgm:presLayoutVars>
      </dgm:prSet>
      <dgm:spPr/>
    </dgm:pt>
    <dgm:pt modelId="{55BE4F1A-89DD-42B4-BCE3-095A1A9064AF}" type="pres">
      <dgm:prSet presAssocID="{E89477C5-1E63-42A0-9559-6CFF89D2B2F2}" presName="rootComposite" presStyleCnt="0"/>
      <dgm:spPr/>
    </dgm:pt>
    <dgm:pt modelId="{65F59E9B-A114-40CA-BBC1-C65E4AC420B2}" type="pres">
      <dgm:prSet presAssocID="{E89477C5-1E63-42A0-9559-6CFF89D2B2F2}" presName="rootText" presStyleLbl="node4" presStyleIdx="24" presStyleCnt="30">
        <dgm:presLayoutVars>
          <dgm:chPref val="3"/>
        </dgm:presLayoutVars>
      </dgm:prSet>
      <dgm:spPr/>
    </dgm:pt>
    <dgm:pt modelId="{F15BD9D1-ADFC-4A2F-B434-139591CBE758}" type="pres">
      <dgm:prSet presAssocID="{E89477C5-1E63-42A0-9559-6CFF89D2B2F2}" presName="rootConnector" presStyleLbl="node4" presStyleIdx="24" presStyleCnt="30"/>
      <dgm:spPr/>
    </dgm:pt>
    <dgm:pt modelId="{90B265D2-D0C0-491E-88B1-67B87351AD78}" type="pres">
      <dgm:prSet presAssocID="{E89477C5-1E63-42A0-9559-6CFF89D2B2F2}" presName="hierChild4" presStyleCnt="0"/>
      <dgm:spPr/>
    </dgm:pt>
    <dgm:pt modelId="{618A6B1E-5874-4984-A67A-4BE4AFB658C3}" type="pres">
      <dgm:prSet presAssocID="{E89477C5-1E63-42A0-9559-6CFF89D2B2F2}" presName="hierChild5" presStyleCnt="0"/>
      <dgm:spPr/>
    </dgm:pt>
    <dgm:pt modelId="{F0EBE58F-B145-40DC-A714-BB0DBD32D6FD}" type="pres">
      <dgm:prSet presAssocID="{A30A64DA-7A91-4C40-865E-241CAF350191}" presName="hierChild5" presStyleCnt="0"/>
      <dgm:spPr/>
    </dgm:pt>
    <dgm:pt modelId="{5B4640FC-5CC5-4FAB-BE50-EDAF046B52E2}" type="pres">
      <dgm:prSet presAssocID="{168E32BD-569C-4425-8747-01A0E8D91922}" presName="Name37" presStyleLbl="parChTrans1D4" presStyleIdx="25" presStyleCnt="30"/>
      <dgm:spPr/>
    </dgm:pt>
    <dgm:pt modelId="{D15DD4E1-D0C2-4267-8571-9E4B6E279F49}" type="pres">
      <dgm:prSet presAssocID="{847A58E4-D324-4323-B674-BF786285AE72}" presName="hierRoot2" presStyleCnt="0">
        <dgm:presLayoutVars>
          <dgm:hierBranch val="init"/>
        </dgm:presLayoutVars>
      </dgm:prSet>
      <dgm:spPr/>
    </dgm:pt>
    <dgm:pt modelId="{422BAD9B-1B65-405B-8483-308AE3FC9D25}" type="pres">
      <dgm:prSet presAssocID="{847A58E4-D324-4323-B674-BF786285AE72}" presName="rootComposite" presStyleCnt="0"/>
      <dgm:spPr/>
    </dgm:pt>
    <dgm:pt modelId="{24086219-0F90-4E5B-8B23-C32CB444323D}" type="pres">
      <dgm:prSet presAssocID="{847A58E4-D324-4323-B674-BF786285AE72}" presName="rootText" presStyleLbl="node4" presStyleIdx="25" presStyleCnt="30">
        <dgm:presLayoutVars>
          <dgm:chPref val="3"/>
        </dgm:presLayoutVars>
      </dgm:prSet>
      <dgm:spPr/>
    </dgm:pt>
    <dgm:pt modelId="{E704F4EA-2BD8-4574-ACA0-D1CE8395B7C9}" type="pres">
      <dgm:prSet presAssocID="{847A58E4-D324-4323-B674-BF786285AE72}" presName="rootConnector" presStyleLbl="node4" presStyleIdx="25" presStyleCnt="30"/>
      <dgm:spPr/>
    </dgm:pt>
    <dgm:pt modelId="{E6043C53-A268-43FA-B89F-1CABFC29E7DA}" type="pres">
      <dgm:prSet presAssocID="{847A58E4-D324-4323-B674-BF786285AE72}" presName="hierChild4" presStyleCnt="0"/>
      <dgm:spPr/>
    </dgm:pt>
    <dgm:pt modelId="{89718D2A-CD00-4387-B646-C1018C8F3C1B}" type="pres">
      <dgm:prSet presAssocID="{999A769F-27D8-4173-BAF0-0DAFFBFE9B9E}" presName="Name37" presStyleLbl="parChTrans1D4" presStyleIdx="26" presStyleCnt="30"/>
      <dgm:spPr/>
    </dgm:pt>
    <dgm:pt modelId="{D06E3051-97C8-4698-A5DE-4FA342B20DFE}" type="pres">
      <dgm:prSet presAssocID="{EC684187-F95E-4089-BFB0-2D0A87D91090}" presName="hierRoot2" presStyleCnt="0">
        <dgm:presLayoutVars>
          <dgm:hierBranch val="init"/>
        </dgm:presLayoutVars>
      </dgm:prSet>
      <dgm:spPr/>
    </dgm:pt>
    <dgm:pt modelId="{C1F9CE1C-3194-4B44-9C33-3B7ECF040E99}" type="pres">
      <dgm:prSet presAssocID="{EC684187-F95E-4089-BFB0-2D0A87D91090}" presName="rootComposite" presStyleCnt="0"/>
      <dgm:spPr/>
    </dgm:pt>
    <dgm:pt modelId="{8701599D-FF29-412F-911E-8A41A848AD53}" type="pres">
      <dgm:prSet presAssocID="{EC684187-F95E-4089-BFB0-2D0A87D91090}" presName="rootText" presStyleLbl="node4" presStyleIdx="26" presStyleCnt="30">
        <dgm:presLayoutVars>
          <dgm:chPref val="3"/>
        </dgm:presLayoutVars>
      </dgm:prSet>
      <dgm:spPr/>
    </dgm:pt>
    <dgm:pt modelId="{91EDF090-7DD5-4B8B-9AA2-98CDA34FF29D}" type="pres">
      <dgm:prSet presAssocID="{EC684187-F95E-4089-BFB0-2D0A87D91090}" presName="rootConnector" presStyleLbl="node4" presStyleIdx="26" presStyleCnt="30"/>
      <dgm:spPr/>
    </dgm:pt>
    <dgm:pt modelId="{F8D6FECB-C5D3-44BB-BA63-247202739688}" type="pres">
      <dgm:prSet presAssocID="{EC684187-F95E-4089-BFB0-2D0A87D91090}" presName="hierChild4" presStyleCnt="0"/>
      <dgm:spPr/>
    </dgm:pt>
    <dgm:pt modelId="{2F8B3F46-F11E-4851-A73A-0C800BC0C81E}" type="pres">
      <dgm:prSet presAssocID="{EC684187-F95E-4089-BFB0-2D0A87D91090}" presName="hierChild5" presStyleCnt="0"/>
      <dgm:spPr/>
    </dgm:pt>
    <dgm:pt modelId="{C37013A3-91D4-4F39-A7CD-F80FDA4E4178}" type="pres">
      <dgm:prSet presAssocID="{F9A2BEC7-E563-414A-AC98-1D7F108E4190}" presName="Name37" presStyleLbl="parChTrans1D4" presStyleIdx="27" presStyleCnt="30"/>
      <dgm:spPr/>
    </dgm:pt>
    <dgm:pt modelId="{71C2E94A-17EE-429A-997D-9ECEB3CD5C71}" type="pres">
      <dgm:prSet presAssocID="{BB165141-52AE-420B-AF5B-F8FE1F016A6D}" presName="hierRoot2" presStyleCnt="0">
        <dgm:presLayoutVars>
          <dgm:hierBranch val="init"/>
        </dgm:presLayoutVars>
      </dgm:prSet>
      <dgm:spPr/>
    </dgm:pt>
    <dgm:pt modelId="{E60AA4A1-6F41-487C-BE12-7AE0064AD5B7}" type="pres">
      <dgm:prSet presAssocID="{BB165141-52AE-420B-AF5B-F8FE1F016A6D}" presName="rootComposite" presStyleCnt="0"/>
      <dgm:spPr/>
    </dgm:pt>
    <dgm:pt modelId="{034D5F5A-1698-430F-842B-B782F7742A33}" type="pres">
      <dgm:prSet presAssocID="{BB165141-52AE-420B-AF5B-F8FE1F016A6D}" presName="rootText" presStyleLbl="node4" presStyleIdx="27" presStyleCnt="30">
        <dgm:presLayoutVars>
          <dgm:chPref val="3"/>
        </dgm:presLayoutVars>
      </dgm:prSet>
      <dgm:spPr/>
    </dgm:pt>
    <dgm:pt modelId="{FE451735-1FC6-48C3-B554-13DA3A5180F3}" type="pres">
      <dgm:prSet presAssocID="{BB165141-52AE-420B-AF5B-F8FE1F016A6D}" presName="rootConnector" presStyleLbl="node4" presStyleIdx="27" presStyleCnt="30"/>
      <dgm:spPr/>
    </dgm:pt>
    <dgm:pt modelId="{488CC526-3831-4DBB-86DC-49EF63F27A64}" type="pres">
      <dgm:prSet presAssocID="{BB165141-52AE-420B-AF5B-F8FE1F016A6D}" presName="hierChild4" presStyleCnt="0"/>
      <dgm:spPr/>
    </dgm:pt>
    <dgm:pt modelId="{317C1BA9-B2C2-4633-A7AD-6C6C1F8ECB29}" type="pres">
      <dgm:prSet presAssocID="{BB165141-52AE-420B-AF5B-F8FE1F016A6D}" presName="hierChild5" presStyleCnt="0"/>
      <dgm:spPr/>
    </dgm:pt>
    <dgm:pt modelId="{FEB65996-7C19-44DC-832C-973F0EF1BFCE}" type="pres">
      <dgm:prSet presAssocID="{847A58E4-D324-4323-B674-BF786285AE72}" presName="hierChild5" presStyleCnt="0"/>
      <dgm:spPr/>
    </dgm:pt>
    <dgm:pt modelId="{17200AC3-95C3-40E4-B16D-0FF6D226A9FE}" type="pres">
      <dgm:prSet presAssocID="{820531B7-ED50-4FAF-B583-2D8B99FCADF2}" presName="Name37" presStyleLbl="parChTrans1D4" presStyleIdx="28" presStyleCnt="30"/>
      <dgm:spPr/>
    </dgm:pt>
    <dgm:pt modelId="{0E0833B1-40E5-4C50-9234-CE04ECB40B84}" type="pres">
      <dgm:prSet presAssocID="{6D1BA02A-9787-462A-898B-BF40A7387370}" presName="hierRoot2" presStyleCnt="0">
        <dgm:presLayoutVars>
          <dgm:hierBranch val="init"/>
        </dgm:presLayoutVars>
      </dgm:prSet>
      <dgm:spPr/>
    </dgm:pt>
    <dgm:pt modelId="{2B58D198-1ABA-414F-8D46-C90D8405B0A3}" type="pres">
      <dgm:prSet presAssocID="{6D1BA02A-9787-462A-898B-BF40A7387370}" presName="rootComposite" presStyleCnt="0"/>
      <dgm:spPr/>
    </dgm:pt>
    <dgm:pt modelId="{8935E51B-3744-496F-B6B4-34F3D0A807D5}" type="pres">
      <dgm:prSet presAssocID="{6D1BA02A-9787-462A-898B-BF40A7387370}" presName="rootText" presStyleLbl="node4" presStyleIdx="28" presStyleCnt="30">
        <dgm:presLayoutVars>
          <dgm:chPref val="3"/>
        </dgm:presLayoutVars>
      </dgm:prSet>
      <dgm:spPr/>
    </dgm:pt>
    <dgm:pt modelId="{20BFF6AF-4043-4331-98C0-F2C57F7CD701}" type="pres">
      <dgm:prSet presAssocID="{6D1BA02A-9787-462A-898B-BF40A7387370}" presName="rootConnector" presStyleLbl="node4" presStyleIdx="28" presStyleCnt="30"/>
      <dgm:spPr/>
    </dgm:pt>
    <dgm:pt modelId="{C2E7A29E-810B-4BB6-B6C7-3C618DCDDB80}" type="pres">
      <dgm:prSet presAssocID="{6D1BA02A-9787-462A-898B-BF40A7387370}" presName="hierChild4" presStyleCnt="0"/>
      <dgm:spPr/>
    </dgm:pt>
    <dgm:pt modelId="{B42B26E9-2F82-4002-A912-2BC6CF530DE6}" type="pres">
      <dgm:prSet presAssocID="{6F242B4E-A04B-45E6-8754-FA389704D7B1}" presName="Name37" presStyleLbl="parChTrans1D4" presStyleIdx="29" presStyleCnt="30"/>
      <dgm:spPr/>
    </dgm:pt>
    <dgm:pt modelId="{CC965272-4175-466D-A30A-6000DC4049CE}" type="pres">
      <dgm:prSet presAssocID="{5FDA6756-C5B8-4DAF-A64E-2B45EA2EEC1C}" presName="hierRoot2" presStyleCnt="0">
        <dgm:presLayoutVars>
          <dgm:hierBranch val="init"/>
        </dgm:presLayoutVars>
      </dgm:prSet>
      <dgm:spPr/>
    </dgm:pt>
    <dgm:pt modelId="{B5619992-5739-49E3-AA7E-01ECAC66DB88}" type="pres">
      <dgm:prSet presAssocID="{5FDA6756-C5B8-4DAF-A64E-2B45EA2EEC1C}" presName="rootComposite" presStyleCnt="0"/>
      <dgm:spPr/>
    </dgm:pt>
    <dgm:pt modelId="{AB0F0032-3906-42E9-A5E1-87D6F5A654EC}" type="pres">
      <dgm:prSet presAssocID="{5FDA6756-C5B8-4DAF-A64E-2B45EA2EEC1C}" presName="rootText" presStyleLbl="node4" presStyleIdx="29" presStyleCnt="30">
        <dgm:presLayoutVars>
          <dgm:chPref val="3"/>
        </dgm:presLayoutVars>
      </dgm:prSet>
      <dgm:spPr/>
    </dgm:pt>
    <dgm:pt modelId="{62EE5598-D359-4D3E-BC94-E6E25ED72595}" type="pres">
      <dgm:prSet presAssocID="{5FDA6756-C5B8-4DAF-A64E-2B45EA2EEC1C}" presName="rootConnector" presStyleLbl="node4" presStyleIdx="29" presStyleCnt="30"/>
      <dgm:spPr/>
    </dgm:pt>
    <dgm:pt modelId="{DD45954D-25E1-4C5D-B766-67369F89A0AA}" type="pres">
      <dgm:prSet presAssocID="{5FDA6756-C5B8-4DAF-A64E-2B45EA2EEC1C}" presName="hierChild4" presStyleCnt="0"/>
      <dgm:spPr/>
    </dgm:pt>
    <dgm:pt modelId="{B3BD5E38-E0A1-438B-B95D-7910BCB2078C}" type="pres">
      <dgm:prSet presAssocID="{5FDA6756-C5B8-4DAF-A64E-2B45EA2EEC1C}" presName="hierChild5" presStyleCnt="0"/>
      <dgm:spPr/>
    </dgm:pt>
    <dgm:pt modelId="{140E23B3-B2AE-4962-8096-BF24D077FD7B}" type="pres">
      <dgm:prSet presAssocID="{6D1BA02A-9787-462A-898B-BF40A7387370}" presName="hierChild5" presStyleCnt="0"/>
      <dgm:spPr/>
    </dgm:pt>
    <dgm:pt modelId="{90085F8A-C2A9-493E-ACAA-0C54909CF641}" type="pres">
      <dgm:prSet presAssocID="{DE05A50F-EEC7-47B8-8365-AB10862476C6}" presName="hierChild5" presStyleCnt="0"/>
      <dgm:spPr/>
    </dgm:pt>
    <dgm:pt modelId="{FDF97F32-A259-4C55-88DB-92C94312FA01}" type="pres">
      <dgm:prSet presAssocID="{40AA9F50-C34A-4565-8EE1-E8B08D1D4316}" presName="hierChild5" presStyleCnt="0"/>
      <dgm:spPr/>
    </dgm:pt>
    <dgm:pt modelId="{0890F0A7-1FE0-46C4-AC86-D59A7AF28EF1}" type="pres">
      <dgm:prSet presAssocID="{FD64A720-48CE-407F-832E-BBB1D6828B5F}" presName="hierChild5" presStyleCnt="0"/>
      <dgm:spPr/>
    </dgm:pt>
    <dgm:pt modelId="{5CE69F53-FF78-4D0D-8AE8-A7ADFEA84F69}" type="pres">
      <dgm:prSet presAssocID="{7F9C08E6-03ED-454A-9C50-F5452D5B83B9}" presName="hierChild5" presStyleCnt="0"/>
      <dgm:spPr/>
    </dgm:pt>
    <dgm:pt modelId="{6F7FBC48-972F-4651-A2B8-914B39DB48FA}" type="pres">
      <dgm:prSet presAssocID="{743F7910-C610-43DB-A0D0-D6A4AA838E38}" presName="hierChild5" presStyleCnt="0"/>
      <dgm:spPr/>
    </dgm:pt>
    <dgm:pt modelId="{02A4885C-0164-4D9B-A484-830B07C2E2FD}" type="pres">
      <dgm:prSet presAssocID="{FCDFE86C-CA30-4F5E-94DE-923D10E5EF3C}" presName="Name37" presStyleLbl="parChTrans1D2" presStyleIdx="5" presStyleCnt="6"/>
      <dgm:spPr/>
    </dgm:pt>
    <dgm:pt modelId="{D189E8A9-1D88-49F6-9983-34467E7E5C1E}" type="pres">
      <dgm:prSet presAssocID="{E3E6F48F-A7A3-4FBB-85EB-E492AE80CA1C}" presName="hierRoot2" presStyleCnt="0">
        <dgm:presLayoutVars>
          <dgm:hierBranch val="init"/>
        </dgm:presLayoutVars>
      </dgm:prSet>
      <dgm:spPr/>
    </dgm:pt>
    <dgm:pt modelId="{23CB41C7-4EB0-431B-A093-5816A6B1D623}" type="pres">
      <dgm:prSet presAssocID="{E3E6F48F-A7A3-4FBB-85EB-E492AE80CA1C}" presName="rootComposite" presStyleCnt="0"/>
      <dgm:spPr/>
    </dgm:pt>
    <dgm:pt modelId="{330DB477-08AE-4776-AE9F-19431523F440}" type="pres">
      <dgm:prSet presAssocID="{E3E6F48F-A7A3-4FBB-85EB-E492AE80CA1C}" presName="rootText" presStyleLbl="node2" presStyleIdx="5" presStyleCnt="6">
        <dgm:presLayoutVars>
          <dgm:chPref val="3"/>
        </dgm:presLayoutVars>
      </dgm:prSet>
      <dgm:spPr/>
    </dgm:pt>
    <dgm:pt modelId="{912F347F-D563-4603-9676-56F0D3D0EF58}" type="pres">
      <dgm:prSet presAssocID="{E3E6F48F-A7A3-4FBB-85EB-E492AE80CA1C}" presName="rootConnector" presStyleLbl="node2" presStyleIdx="5" presStyleCnt="6"/>
      <dgm:spPr/>
    </dgm:pt>
    <dgm:pt modelId="{5024E351-9729-482F-A290-DBC02708E70C}" type="pres">
      <dgm:prSet presAssocID="{E3E6F48F-A7A3-4FBB-85EB-E492AE80CA1C}" presName="hierChild4" presStyleCnt="0"/>
      <dgm:spPr/>
    </dgm:pt>
    <dgm:pt modelId="{7DF6057F-6C16-4323-A9EB-20C143C951AB}" type="pres">
      <dgm:prSet presAssocID="{E3E6F48F-A7A3-4FBB-85EB-E492AE80CA1C}" presName="hierChild5" presStyleCnt="0"/>
      <dgm:spPr/>
    </dgm:pt>
    <dgm:pt modelId="{9A4AA260-B0CF-4C95-BDC4-5276DA9E0EA8}" type="pres">
      <dgm:prSet presAssocID="{19599602-9E94-449B-AE02-46C30491E28C}" presName="hierChild3" presStyleCnt="0"/>
      <dgm:spPr/>
    </dgm:pt>
  </dgm:ptLst>
  <dgm:cxnLst>
    <dgm:cxn modelId="{C0FB7700-2529-4B6F-B83D-9D74FF867E2E}" type="presOf" srcId="{3AA99B1D-39BA-4B39-A8C6-74A7B8B1A8B3}" destId="{E78A7D44-9390-4354-8C49-0B81A25291EA}" srcOrd="0" destOrd="0" presId="urn:microsoft.com/office/officeart/2005/8/layout/orgChart1"/>
    <dgm:cxn modelId="{0AB9FF00-B0A8-49AF-A9B3-A47E98FF0439}" type="presOf" srcId="{5AD21958-1BCE-4289-B0CE-21DE1E0C25F0}" destId="{3D3B6147-EBB7-4DDC-BBF1-8164687AAAB5}" srcOrd="0" destOrd="0" presId="urn:microsoft.com/office/officeart/2005/8/layout/orgChart1"/>
    <dgm:cxn modelId="{64732702-401A-4837-A75A-F43A9DEABEBE}" type="presOf" srcId="{40AA9F50-C34A-4565-8EE1-E8B08D1D4316}" destId="{151725BD-990C-4028-B6CF-DE595D51C678}" srcOrd="1" destOrd="0" presId="urn:microsoft.com/office/officeart/2005/8/layout/orgChart1"/>
    <dgm:cxn modelId="{B8C76402-356C-4FE8-832F-F958A7D86E62}" type="presOf" srcId="{03E0E499-7518-4685-9957-9D41CD88EBCD}" destId="{78037E6E-EC63-4CA1-9D3A-7B75ED52D038}" srcOrd="0" destOrd="0" presId="urn:microsoft.com/office/officeart/2005/8/layout/orgChart1"/>
    <dgm:cxn modelId="{390FFC02-A698-49A4-BFDD-F12641954BFD}" type="presOf" srcId="{F157455D-EBB4-4154-8847-9C84ADDC258E}" destId="{8D64DFDB-531A-4AF7-952A-7E6F90DD3779}" srcOrd="1" destOrd="0" presId="urn:microsoft.com/office/officeart/2005/8/layout/orgChart1"/>
    <dgm:cxn modelId="{719CDA04-08BE-4D8B-ADA8-062B42B3BB88}" type="presOf" srcId="{0B163A3B-D1C9-4AE8-B956-44B31C686EF5}" destId="{F5973612-4CC9-4B7D-9017-C291203B373C}" srcOrd="0" destOrd="0" presId="urn:microsoft.com/office/officeart/2005/8/layout/orgChart1"/>
    <dgm:cxn modelId="{FC4C8306-224D-4E47-8B05-5C11BCE4ED5D}" srcId="{7F9C08E6-03ED-454A-9C50-F5452D5B83B9}" destId="{4F05869F-3DE2-474C-8AEE-F2DFB9A44A17}" srcOrd="0" destOrd="0" parTransId="{56E2C325-695E-462E-819F-9FF2DB6924B7}" sibTransId="{207817A5-8E43-44A2-B42D-1148621144E9}"/>
    <dgm:cxn modelId="{3BEED906-F3ED-427C-B87B-C84E6DB4358C}" type="presOf" srcId="{002CAD97-CAAC-421D-A10B-65222115283D}" destId="{40D75D3F-8465-45B7-865C-0262F747E666}" srcOrd="0" destOrd="0" presId="urn:microsoft.com/office/officeart/2005/8/layout/orgChart1"/>
    <dgm:cxn modelId="{66C68308-520F-464D-B352-8834DBFA925C}" type="presOf" srcId="{5BC61EB4-E431-4DC5-8E0A-21CB327F6401}" destId="{E6F5D54A-D19E-474C-BFEC-77F2F615CD5D}" srcOrd="1" destOrd="0" presId="urn:microsoft.com/office/officeart/2005/8/layout/orgChart1"/>
    <dgm:cxn modelId="{C93B080A-A733-4387-A836-D6E373DBA059}" srcId="{19599602-9E94-449B-AE02-46C30491E28C}" destId="{FAC08A35-FBBB-4E20-B9BF-D12E4C99742D}" srcOrd="2" destOrd="0" parTransId="{0603AA58-2470-4283-A95A-9C030B61B860}" sibTransId="{5F7FCCBA-E292-4394-89CE-96AF876770B1}"/>
    <dgm:cxn modelId="{B804B00C-9360-4D35-91A7-A4564001FCE5}" srcId="{743F7910-C610-43DB-A0D0-D6A4AA838E38}" destId="{63BA3C88-DAFC-404B-AA14-6844AC2366FA}" srcOrd="1" destOrd="0" parTransId="{28322747-DCC2-4402-AC82-A9A3FA769928}" sibTransId="{84DC3801-0943-4BAC-9F56-1375CA24955B}"/>
    <dgm:cxn modelId="{D0A4140D-979D-46A3-B823-039C87C06606}" type="presOf" srcId="{9EFAFD96-3601-4F17-BB82-DBBBA6C512D5}" destId="{25AFC441-C12B-414B-B6AD-1C64B5C0D9AB}" srcOrd="0" destOrd="0" presId="urn:microsoft.com/office/officeart/2005/8/layout/orgChart1"/>
    <dgm:cxn modelId="{2992DB11-9564-42AA-8031-5C8C88F7810F}" type="presOf" srcId="{CB061ECD-23E0-49CF-ADF1-2B10035C6865}" destId="{1B51A68A-E138-41E3-A63F-3C553D7603BB}" srcOrd="0" destOrd="0" presId="urn:microsoft.com/office/officeart/2005/8/layout/orgChart1"/>
    <dgm:cxn modelId="{5923DD11-4E4C-4A3E-B010-C8142A70A448}" type="presOf" srcId="{F7487257-DB13-49F5-B22B-72883A6D5574}" destId="{E487B77C-33C9-4048-B1A3-AFA853BA23FC}" srcOrd="0" destOrd="0" presId="urn:microsoft.com/office/officeart/2005/8/layout/orgChart1"/>
    <dgm:cxn modelId="{F21ACF12-4D00-4E30-AE82-C6E7C9C12928}" type="presOf" srcId="{19599602-9E94-449B-AE02-46C30491E28C}" destId="{1E24796C-D85F-4699-9AFE-4FB91E9FA72F}" srcOrd="1" destOrd="0" presId="urn:microsoft.com/office/officeart/2005/8/layout/orgChart1"/>
    <dgm:cxn modelId="{02851213-FDDF-40F0-B18F-260A17FBDB79}" type="presOf" srcId="{55B915D1-AD5E-4AA5-AE00-40586FDEE21E}" destId="{C43744A0-A3D5-47CB-AEE8-8D1B142D99E5}" srcOrd="0" destOrd="0" presId="urn:microsoft.com/office/officeart/2005/8/layout/orgChart1"/>
    <dgm:cxn modelId="{B6C54E13-157E-438E-8316-4AFA6D4807AB}" type="presOf" srcId="{8677C6B8-870C-426C-B905-C4C6D8AFACAA}" destId="{00CB08E9-D260-476B-B37F-4CD2C0EEED8E}" srcOrd="0" destOrd="0" presId="urn:microsoft.com/office/officeart/2005/8/layout/orgChart1"/>
    <dgm:cxn modelId="{B6F27B13-6289-4721-9A23-AA44F0AB93C6}" type="presOf" srcId="{7C3B5E4D-8D54-412E-9B35-C08410F81B48}" destId="{BC69E811-71C8-4B8B-B348-E84FC64FECC3}" srcOrd="1" destOrd="0" presId="urn:microsoft.com/office/officeart/2005/8/layout/orgChart1"/>
    <dgm:cxn modelId="{C944B014-8917-478D-84FA-5B9E5E84DCF0}" srcId="{DE05A50F-EEC7-47B8-8365-AB10862476C6}" destId="{67E99243-E3CA-434C-AB5E-B1FFB8C007C7}" srcOrd="1" destOrd="0" parTransId="{00826AEB-38C5-4DE6-9C72-81072752D4C9}" sibTransId="{3BCBC08B-1EC2-42E4-A0D3-27D36E1600D4}"/>
    <dgm:cxn modelId="{0E6BAC17-39AB-47B5-81CB-82725B172F00}" srcId="{FD64A720-48CE-407F-832E-BBB1D6828B5F}" destId="{03DD01CC-041C-42CB-8240-858F042E9CCF}" srcOrd="1" destOrd="0" parTransId="{63F94740-CE53-4EF4-AA40-060B0F981D4E}" sibTransId="{89C2AA21-91BC-4BC6-92C9-B54CE7FF1CE1}"/>
    <dgm:cxn modelId="{BC95FC18-B3FE-486F-BF9A-B028BC610F82}" srcId="{3A0D1EAD-74A3-4BD1-BA14-D31952A8B9DB}" destId="{BFECF77F-4565-419F-ACA3-B9409314F330}" srcOrd="0" destOrd="0" parTransId="{5FB1B8DF-362D-4AC6-B455-8C7464408DD4}" sibTransId="{EC592F65-DE54-4A47-A01E-88432EFFD8F6}"/>
    <dgm:cxn modelId="{A4882621-2C8C-4ED0-9633-46DD916F3FAC}" type="presOf" srcId="{4A3778E9-DB71-4593-95F3-7280C83DD9AC}" destId="{E47C6DD5-DD02-427D-8312-A49E6520A3F2}" srcOrd="0" destOrd="0" presId="urn:microsoft.com/office/officeart/2005/8/layout/orgChart1"/>
    <dgm:cxn modelId="{4FC8E922-F831-4653-9313-4F82BF7C01BD}" srcId="{DE05A50F-EEC7-47B8-8365-AB10862476C6}" destId="{5BC61EB4-E431-4DC5-8E0A-21CB327F6401}" srcOrd="0" destOrd="0" parTransId="{9FFA04CD-20A6-4FE4-9516-72C49A93F5FC}" sibTransId="{089BB121-E39C-4762-9446-A835BA290F01}"/>
    <dgm:cxn modelId="{1184EE22-49C7-4E98-9F3B-1F554694814B}" type="presOf" srcId="{40AA9F50-C34A-4565-8EE1-E8B08D1D4316}" destId="{8266A03A-AFF0-416D-BAF8-2A7389C26BBE}" srcOrd="0" destOrd="0" presId="urn:microsoft.com/office/officeart/2005/8/layout/orgChart1"/>
    <dgm:cxn modelId="{C0219124-234A-4055-A9E6-36BC5FEA3365}" srcId="{19599602-9E94-449B-AE02-46C30491E28C}" destId="{E3E6F48F-A7A3-4FBB-85EB-E492AE80CA1C}" srcOrd="5" destOrd="0" parTransId="{FCDFE86C-CA30-4F5E-94DE-923D10E5EF3C}" sibTransId="{4AEB3380-845E-4E4F-9D4D-BEC101D2038C}"/>
    <dgm:cxn modelId="{1DDF6425-FEED-4D08-A5AE-A904917FA328}" srcId="{743F7910-C610-43DB-A0D0-D6A4AA838E38}" destId="{EFC170A4-E141-4F4A-BAE1-5E3F476451F2}" srcOrd="0" destOrd="0" parTransId="{B3D9FE96-0EF8-45FF-A58B-A9792BD1033A}" sibTransId="{33FA1849-5A10-4A99-B8F2-A92486F19268}"/>
    <dgm:cxn modelId="{35616D27-886E-4B0D-AC7F-6E5043ED9B90}" type="presOf" srcId="{827B3301-B47C-44A0-B62E-F1B10F885E23}" destId="{F054AF51-64CD-4384-B886-46A9989DE81C}" srcOrd="0" destOrd="0" presId="urn:microsoft.com/office/officeart/2005/8/layout/orgChart1"/>
    <dgm:cxn modelId="{01A0BE27-84A2-468D-BB22-17D7E6C3DAEB}" type="presOf" srcId="{5FB1B8DF-362D-4AC6-B455-8C7464408DD4}" destId="{B6E75573-A024-479C-8852-8ABC3B4846D3}" srcOrd="0" destOrd="0" presId="urn:microsoft.com/office/officeart/2005/8/layout/orgChart1"/>
    <dgm:cxn modelId="{3635CA27-56B7-4FC9-9D06-6CE583506B01}" type="presOf" srcId="{3A0D1EAD-74A3-4BD1-BA14-D31952A8B9DB}" destId="{26E20E83-5988-44A9-A824-3524457B157D}" srcOrd="1" destOrd="0" presId="urn:microsoft.com/office/officeart/2005/8/layout/orgChart1"/>
    <dgm:cxn modelId="{D7FE8628-6507-4B2A-8089-BF895302B455}" type="presOf" srcId="{45692B39-089B-4DD7-A8E3-71350454A2F3}" destId="{3D99D190-9AAF-4E66-AEFC-74FA27AADCDE}" srcOrd="0" destOrd="0" presId="urn:microsoft.com/office/officeart/2005/8/layout/orgChart1"/>
    <dgm:cxn modelId="{9C66AA28-1799-4578-ABF6-39EF2CA3D8AF}" type="presOf" srcId="{B3D9FE96-0EF8-45FF-A58B-A9792BD1033A}" destId="{D0FBDFCA-7A2C-4E1E-B5E5-4FEAA7D01FB3}" srcOrd="0" destOrd="0" presId="urn:microsoft.com/office/officeart/2005/8/layout/orgChart1"/>
    <dgm:cxn modelId="{70802F2A-5AB1-4DCC-A101-743BE8A52C88}" type="presOf" srcId="{32A97D5C-DF0D-4269-9259-A35009E78C3B}" destId="{5D945678-3340-42FA-AD54-00AF97C1E125}" srcOrd="0" destOrd="0" presId="urn:microsoft.com/office/officeart/2005/8/layout/orgChart1"/>
    <dgm:cxn modelId="{C2C7942A-CDA2-4010-BD58-1127FF376B6C}" srcId="{743F7910-C610-43DB-A0D0-D6A4AA838E38}" destId="{042BED9C-FA8E-437B-9035-47550F98ECFB}" srcOrd="2" destOrd="0" parTransId="{827B3301-B47C-44A0-B62E-F1B10F885E23}" sibTransId="{36F46D63-B5BE-448F-BD11-605087920982}"/>
    <dgm:cxn modelId="{51F32B2C-F615-43E3-8064-BAEEEFFB4543}" srcId="{40AA9F50-C34A-4565-8EE1-E8B08D1D4316}" destId="{7B1F8B4A-8E74-4B54-A21C-D18C76F3DC2F}" srcOrd="2" destOrd="0" parTransId="{DCC69B04-B1DA-4533-9431-D9F318764E03}" sibTransId="{F4464E5C-4E35-4032-95D5-054D4B46806F}"/>
    <dgm:cxn modelId="{C816C12C-1F5C-4D0B-B7F3-069DE6B12C86}" type="presOf" srcId="{FAC08A35-FBBB-4E20-B9BF-D12E4C99742D}" destId="{99E9B768-8F90-400E-9E86-D50F86C3056F}" srcOrd="0" destOrd="0" presId="urn:microsoft.com/office/officeart/2005/8/layout/orgChart1"/>
    <dgm:cxn modelId="{94D2412E-ADED-492D-85E2-1C91C3583821}" srcId="{7B1F8B4A-8E74-4B54-A21C-D18C76F3DC2F}" destId="{3A0D1EAD-74A3-4BD1-BA14-D31952A8B9DB}" srcOrd="0" destOrd="0" parTransId="{563DB99A-90BB-415A-976B-ED77CC214983}" sibTransId="{C76B469E-9F0F-46AF-A128-A9C799683B92}"/>
    <dgm:cxn modelId="{51874E30-3C3A-4785-9302-37C99511B4FE}" type="presOf" srcId="{E89477C5-1E63-42A0-9559-6CFF89D2B2F2}" destId="{F15BD9D1-ADFC-4A2F-B434-139591CBE758}" srcOrd="1" destOrd="0" presId="urn:microsoft.com/office/officeart/2005/8/layout/orgChart1"/>
    <dgm:cxn modelId="{D8905930-C870-4922-83ED-02133CE1EF96}" srcId="{A30A64DA-7A91-4C40-865E-241CAF350191}" destId="{E89477C5-1E63-42A0-9559-6CFF89D2B2F2}" srcOrd="0" destOrd="0" parTransId="{122CBEEC-7BEC-4E5D-86A2-67C1F5143C0F}" sibTransId="{754151CA-0969-409D-B66A-8CC3AF1A9F6C}"/>
    <dgm:cxn modelId="{D4525931-00DE-4AA8-AA2B-CFC16EB4F835}" type="presOf" srcId="{13AED65D-1618-4134-A0F4-CD75C7DDCD08}" destId="{896841A4-F664-427F-97B3-B8B25DA83037}" srcOrd="0" destOrd="0" presId="urn:microsoft.com/office/officeart/2005/8/layout/orgChart1"/>
    <dgm:cxn modelId="{FA01EB32-F46D-4C0A-AFD1-99F808651633}" type="presOf" srcId="{3BFC7859-F979-4A79-AE50-A6A2E954AB9F}" destId="{316858BE-A53F-42C9-B91D-4E2D2F2144A4}" srcOrd="0" destOrd="0" presId="urn:microsoft.com/office/officeart/2005/8/layout/orgChart1"/>
    <dgm:cxn modelId="{15A76934-2A09-421E-BCF7-BEF3791D5CF8}" type="presOf" srcId="{AA69D490-DBB0-4D61-80AA-EEF69EFF1136}" destId="{D8AD921C-5BB3-4F7E-93AB-51FF45865A2F}" srcOrd="1" destOrd="0" presId="urn:microsoft.com/office/officeart/2005/8/layout/orgChart1"/>
    <dgm:cxn modelId="{A20CB234-6E80-418D-B67A-EC7407932D56}" srcId="{7B1F8B4A-8E74-4B54-A21C-D18C76F3DC2F}" destId="{0B163A3B-D1C9-4AE8-B956-44B31C686EF5}" srcOrd="2" destOrd="0" parTransId="{F7487257-DB13-49F5-B22B-72883A6D5574}" sibTransId="{AF35BC9C-08AF-454A-9131-CA00AC61ED91}"/>
    <dgm:cxn modelId="{1DA5CE34-543D-41A4-A083-4623CD7A2604}" srcId="{3A0D1EAD-74A3-4BD1-BA14-D31952A8B9DB}" destId="{AD8A39D0-07A2-4268-8840-D835B79007CA}" srcOrd="1" destOrd="0" parTransId="{32A97D5C-DF0D-4269-9259-A35009E78C3B}" sibTransId="{F85D7082-28D1-4F20-9264-27C28D734298}"/>
    <dgm:cxn modelId="{A06AE634-3AC1-493C-806F-1CAA721F691A}" type="presOf" srcId="{E3E6F48F-A7A3-4FBB-85EB-E492AE80CA1C}" destId="{912F347F-D563-4603-9676-56F0D3D0EF58}" srcOrd="1" destOrd="0" presId="urn:microsoft.com/office/officeart/2005/8/layout/orgChart1"/>
    <dgm:cxn modelId="{60690038-D2EF-45E1-A53F-5239151711A1}" srcId="{19599602-9E94-449B-AE02-46C30491E28C}" destId="{4708DB41-82D0-4C7B-9045-972D49617401}" srcOrd="1" destOrd="0" parTransId="{A1641CA4-D289-4BA7-8E40-BD6E4A299DB9}" sibTransId="{0D1287B0-A5B6-446C-B796-296FBF64C055}"/>
    <dgm:cxn modelId="{B0AB4338-E4B4-46EF-982E-8BFBCA5D9E59}" type="presOf" srcId="{6F242B4E-A04B-45E6-8754-FA389704D7B1}" destId="{B42B26E9-2F82-4002-A912-2BC6CF530DE6}" srcOrd="0" destOrd="0" presId="urn:microsoft.com/office/officeart/2005/8/layout/orgChart1"/>
    <dgm:cxn modelId="{2C37303A-922E-431A-BA04-A7BEE5F83489}" type="presOf" srcId="{D5BF7B4D-637C-4848-84FE-D3CB635E12C8}" destId="{7525BBF5-423E-4F6C-80C0-4B12F961904E}" srcOrd="0" destOrd="0" presId="urn:microsoft.com/office/officeart/2005/8/layout/orgChart1"/>
    <dgm:cxn modelId="{246F643A-8ABF-4429-A263-4B3CE0D2CF72}" type="presOf" srcId="{E89477C5-1E63-42A0-9559-6CFF89D2B2F2}" destId="{65F59E9B-A114-40CA-BBC1-C65E4AC420B2}" srcOrd="0" destOrd="0" presId="urn:microsoft.com/office/officeart/2005/8/layout/orgChart1"/>
    <dgm:cxn modelId="{2CFC653D-3B0B-42C1-909C-AFD11D95E39A}" type="presOf" srcId="{6D1BA02A-9787-462A-898B-BF40A7387370}" destId="{20BFF6AF-4043-4331-98C0-F2C57F7CD701}" srcOrd="1" destOrd="0" presId="urn:microsoft.com/office/officeart/2005/8/layout/orgChart1"/>
    <dgm:cxn modelId="{7C9E4F3D-FE27-433C-9951-C88A749E31EF}" srcId="{FF8F9A70-B028-49BC-9C06-F8B980F992DD}" destId="{D5BF7B4D-637C-4848-84FE-D3CB635E12C8}" srcOrd="1" destOrd="0" parTransId="{F9279F1E-5417-4F80-B761-4F6536784EED}" sibTransId="{7AE78B5A-EB3A-4056-B0B6-8A6783E5DBA4}"/>
    <dgm:cxn modelId="{856EC45B-B8BE-47ED-80F7-CB8E085837E6}" type="presOf" srcId="{43041776-0942-41D4-AC53-60FD9B0AEC99}" destId="{AE51617E-A039-4CB5-A909-C215C5F77440}" srcOrd="0" destOrd="0" presId="urn:microsoft.com/office/officeart/2005/8/layout/orgChart1"/>
    <dgm:cxn modelId="{C2DA6A5E-3A74-43F7-A0BB-2908DE2ADE6E}" type="presOf" srcId="{820531B7-ED50-4FAF-B583-2D8B99FCADF2}" destId="{17200AC3-95C3-40E4-B16D-0FF6D226A9FE}" srcOrd="0" destOrd="0" presId="urn:microsoft.com/office/officeart/2005/8/layout/orgChart1"/>
    <dgm:cxn modelId="{0418255F-E19C-42E4-BD43-61753122B8C1}" type="presOf" srcId="{042BED9C-FA8E-437B-9035-47550F98ECFB}" destId="{D5F62BEF-87AB-4BFC-9819-9E6B363C9753}" srcOrd="1" destOrd="0" presId="urn:microsoft.com/office/officeart/2005/8/layout/orgChart1"/>
    <dgm:cxn modelId="{150D4860-0AEE-4388-A64B-703162E03034}" type="presOf" srcId="{743F7910-C610-43DB-A0D0-D6A4AA838E38}" destId="{CE682F48-7D2B-43E3-84F7-ECB20C2D850E}" srcOrd="0" destOrd="0" presId="urn:microsoft.com/office/officeart/2005/8/layout/orgChart1"/>
    <dgm:cxn modelId="{33B4DC61-A0CD-47F5-93A3-DD54D22508C6}" type="presOf" srcId="{847A58E4-D324-4323-B674-BF786285AE72}" destId="{E704F4EA-2BD8-4574-ACA0-D1CE8395B7C9}" srcOrd="1" destOrd="0" presId="urn:microsoft.com/office/officeart/2005/8/layout/orgChart1"/>
    <dgm:cxn modelId="{8A081E42-E76E-48F9-88F9-2BB544C15D28}" type="presOf" srcId="{2A426B26-CBBE-4230-BDFB-E38557D2F620}" destId="{69992540-48D1-49D7-8268-7B1C2E7073F8}" srcOrd="0" destOrd="0" presId="urn:microsoft.com/office/officeart/2005/8/layout/orgChart1"/>
    <dgm:cxn modelId="{C1731E43-4F2F-4F0F-8BAF-4146799ABD74}" srcId="{67E99243-E3CA-434C-AB5E-B1FFB8C007C7}" destId="{45692B39-089B-4DD7-A8E3-71350454A2F3}" srcOrd="0" destOrd="0" parTransId="{3C160241-CDA0-48FD-A68D-2B1B2F648B06}" sibTransId="{90DC1F95-91A5-433D-A41E-7AB0149A7CA1}"/>
    <dgm:cxn modelId="{B193A963-E4B6-43DD-B4BF-76B5FE413186}" type="presOf" srcId="{7B1F8B4A-8E74-4B54-A21C-D18C76F3DC2F}" destId="{2FEDABA2-D624-4EF5-8173-BD251A26CE9B}" srcOrd="1" destOrd="0" presId="urn:microsoft.com/office/officeart/2005/8/layout/orgChart1"/>
    <dgm:cxn modelId="{FDE2B743-5046-4B23-B753-270B306C44C1}" type="presOf" srcId="{5F8F3E7E-04F3-47C5-8CEA-CE8A446670B9}" destId="{8F9074CD-A2C1-48DA-9A0E-A24ABD7AC4D4}" srcOrd="0" destOrd="0" presId="urn:microsoft.com/office/officeart/2005/8/layout/orgChart1"/>
    <dgm:cxn modelId="{3826AB65-3751-484D-A90A-BD853CF1562D}" type="presOf" srcId="{A30A64DA-7A91-4C40-865E-241CAF350191}" destId="{88340482-4C7D-4F13-842E-450B18488F43}" srcOrd="1" destOrd="0" presId="urn:microsoft.com/office/officeart/2005/8/layout/orgChart1"/>
    <dgm:cxn modelId="{C4582446-4865-4C9A-8BFA-69C79D9FF058}" type="presOf" srcId="{042BED9C-FA8E-437B-9035-47550F98ECFB}" destId="{AD8BB605-B0F6-497E-A183-E0A2D439DC0E}" srcOrd="0" destOrd="0" presId="urn:microsoft.com/office/officeart/2005/8/layout/orgChart1"/>
    <dgm:cxn modelId="{2C686E47-EC7C-4A6E-A518-80E879235986}" type="presOf" srcId="{7B1F8B4A-8E74-4B54-A21C-D18C76F3DC2F}" destId="{860AE8FE-1DF5-4C28-9D82-EF2CEF23444E}" srcOrd="0" destOrd="0" presId="urn:microsoft.com/office/officeart/2005/8/layout/orgChart1"/>
    <dgm:cxn modelId="{609B2749-F0C1-4BF0-B8C8-2AB29520AE1B}" type="presOf" srcId="{DCC69B04-B1DA-4533-9431-D9F318764E03}" destId="{E7D116E8-623E-4A22-9889-D21792FAD610}" srcOrd="0" destOrd="0" presId="urn:microsoft.com/office/officeart/2005/8/layout/orgChart1"/>
    <dgm:cxn modelId="{B56C5D69-7DCE-4528-B7F4-C8372DFB66E9}" type="presOf" srcId="{F157455D-EBB4-4154-8847-9C84ADDC258E}" destId="{C73631BD-EAF7-4C03-B90A-B390E3256B78}" srcOrd="0" destOrd="0" presId="urn:microsoft.com/office/officeart/2005/8/layout/orgChart1"/>
    <dgm:cxn modelId="{6A7A4469-5D82-4EC4-A7C5-B7340D359110}" type="presOf" srcId="{24EDFEF7-58DA-433B-844C-5451D1FAE558}" destId="{154DD424-FB02-4901-B000-A726516012D5}" srcOrd="0" destOrd="0" presId="urn:microsoft.com/office/officeart/2005/8/layout/orgChart1"/>
    <dgm:cxn modelId="{3B17824B-0B04-45D3-83C0-9367C1E28AD8}" type="presOf" srcId="{7C3B5E4D-8D54-412E-9B35-C08410F81B48}" destId="{713CCDA8-BE6E-4593-B9E9-83B9B0CA4ADE}" srcOrd="0" destOrd="0" presId="urn:microsoft.com/office/officeart/2005/8/layout/orgChart1"/>
    <dgm:cxn modelId="{CEBBF26B-3CAF-4BB8-A4E5-19CD357FF251}" type="presOf" srcId="{EC684187-F95E-4089-BFB0-2D0A87D91090}" destId="{91EDF090-7DD5-4B8B-9AA2-98CDA34FF29D}" srcOrd="1" destOrd="0" presId="urn:microsoft.com/office/officeart/2005/8/layout/orgChart1"/>
    <dgm:cxn modelId="{95410B6D-00D5-4E6B-8B8D-E32D1A9350C2}" type="presOf" srcId="{3C160241-CDA0-48FD-A68D-2B1B2F648B06}" destId="{D8B73FEF-E2F0-40E6-BF3F-869BB68A5E0D}" srcOrd="0" destOrd="0" presId="urn:microsoft.com/office/officeart/2005/8/layout/orgChart1"/>
    <dgm:cxn modelId="{CDC9346D-ED18-4231-A5EB-2422A5B05404}" type="presOf" srcId="{F9279F1E-5417-4F80-B761-4F6536784EED}" destId="{552DF4D7-350C-4617-85EE-E2811139CC0E}" srcOrd="0" destOrd="0" presId="urn:microsoft.com/office/officeart/2005/8/layout/orgChart1"/>
    <dgm:cxn modelId="{33A0F14D-E802-4735-86FE-6279FFECF1F4}" type="presOf" srcId="{A30A64DA-7A91-4C40-865E-241CAF350191}" destId="{81D1E0F7-F77E-45E3-A8C0-A5D57512C64F}" srcOrd="0" destOrd="0" presId="urn:microsoft.com/office/officeart/2005/8/layout/orgChart1"/>
    <dgm:cxn modelId="{15800B6F-913E-414C-9525-514C31FDBD75}" type="presOf" srcId="{68ED0C09-E86A-4ADD-AD56-6EE65A6A6E04}" destId="{EEB06B9A-6AFF-4075-A3D5-CE738EB15EAD}" srcOrd="0" destOrd="0" presId="urn:microsoft.com/office/officeart/2005/8/layout/orgChart1"/>
    <dgm:cxn modelId="{95FC8070-507A-4807-9DFE-74D89B8F8F58}" srcId="{FD64A720-48CE-407F-832E-BBB1D6828B5F}" destId="{40AA9F50-C34A-4565-8EE1-E8B08D1D4316}" srcOrd="2" destOrd="0" parTransId="{03E0E499-7518-4685-9957-9D41CD88EBCD}" sibTransId="{01E2EB20-D74F-4DB4-B3F4-6CBB7BCB8352}"/>
    <dgm:cxn modelId="{C3F89772-C2C3-495C-9DB8-7FD292449F85}" type="presOf" srcId="{DE05A50F-EEC7-47B8-8365-AB10862476C6}" destId="{58CA2848-0264-4519-9AF8-BCC74649B641}" srcOrd="1" destOrd="0" presId="urn:microsoft.com/office/officeart/2005/8/layout/orgChart1"/>
    <dgm:cxn modelId="{88C32573-8BF5-4172-B1D0-DD921AA44380}" type="presOf" srcId="{FF8F9A70-B028-49BC-9C06-F8B980F992DD}" destId="{1E9E1D9D-6E76-451A-8903-73D05168E2B7}" srcOrd="0" destOrd="0" presId="urn:microsoft.com/office/officeart/2005/8/layout/orgChart1"/>
    <dgm:cxn modelId="{ED2C1674-23BE-4848-BD64-427177F7E286}" type="presOf" srcId="{5FDA6756-C5B8-4DAF-A64E-2B45EA2EEC1C}" destId="{AB0F0032-3906-42E9-A5E1-87D6F5A654EC}" srcOrd="0" destOrd="0" presId="urn:microsoft.com/office/officeart/2005/8/layout/orgChart1"/>
    <dgm:cxn modelId="{FB89E474-0936-47FC-8E50-6D645BB191CA}" type="presOf" srcId="{A61134BF-2A63-43BD-9ACA-727A493804B7}" destId="{99A69DA0-1508-4341-A740-18EC3BAD7CCD}" srcOrd="0" destOrd="0" presId="urn:microsoft.com/office/officeart/2005/8/layout/orgChart1"/>
    <dgm:cxn modelId="{367B8775-CB79-4D56-947D-8E0AB504106E}" srcId="{DE05A50F-EEC7-47B8-8365-AB10862476C6}" destId="{6D1BA02A-9787-462A-898B-BF40A7387370}" srcOrd="4" destOrd="0" parTransId="{820531B7-ED50-4FAF-B583-2D8B99FCADF2}" sibTransId="{E00E2333-CB2C-4C84-9773-28070A027CF3}"/>
    <dgm:cxn modelId="{B9F80E57-8F5A-4E7D-8982-C10487EAFD64}" type="presOf" srcId="{03DD01CC-041C-42CB-8240-858F042E9CCF}" destId="{98B1719C-AF9F-486E-9074-A356C100409F}" srcOrd="0" destOrd="0" presId="urn:microsoft.com/office/officeart/2005/8/layout/orgChart1"/>
    <dgm:cxn modelId="{43393F58-76BC-4CCB-AF4E-7B9016455006}" srcId="{FD64A720-48CE-407F-832E-BBB1D6828B5F}" destId="{002CAD97-CAAC-421D-A10B-65222115283D}" srcOrd="0" destOrd="0" parTransId="{3BC732D3-B13C-4FFE-BE52-F1D7E7A55A80}" sibTransId="{94C2E177-4663-41F4-8142-92B35FB0EFD9}"/>
    <dgm:cxn modelId="{7FA6BB78-1864-4E02-A70F-8B321511CE41}" type="presOf" srcId="{56E2C325-695E-462E-819F-9FF2DB6924B7}" destId="{024534AC-1664-4FF1-8D34-9477FAF31D27}" srcOrd="0" destOrd="0" presId="urn:microsoft.com/office/officeart/2005/8/layout/orgChart1"/>
    <dgm:cxn modelId="{E352A159-3BE3-4873-8B09-8465A6440B94}" type="presOf" srcId="{3BC732D3-B13C-4FFE-BE52-F1D7E7A55A80}" destId="{A03CA00B-6CD2-4973-825E-28B6E8B31C90}" srcOrd="0" destOrd="0" presId="urn:microsoft.com/office/officeart/2005/8/layout/orgChart1"/>
    <dgm:cxn modelId="{BC12057C-5BEF-421D-9AB8-BCC8504AD1C4}" type="presOf" srcId="{4A3778E9-DB71-4593-95F3-7280C83DD9AC}" destId="{52132FE2-E7FC-49A1-AF8B-735A046B6CB9}" srcOrd="1" destOrd="0" presId="urn:microsoft.com/office/officeart/2005/8/layout/orgChart1"/>
    <dgm:cxn modelId="{51DE337D-1FCA-40E8-A14F-B977850D5883}" srcId="{40AA9F50-C34A-4565-8EE1-E8B08D1D4316}" destId="{FF8F9A70-B028-49BC-9C06-F8B980F992DD}" srcOrd="1" destOrd="0" parTransId="{A61134BF-2A63-43BD-9ACA-727A493804B7}" sibTransId="{541F7E7D-25A0-4BD1-8CB9-02D7524BB9A6}"/>
    <dgm:cxn modelId="{85C34F81-1E17-4FB6-89AA-BE7ACE92874D}" srcId="{40AA9F50-C34A-4565-8EE1-E8B08D1D4316}" destId="{BFFA427E-3019-410E-8A02-5F22CB663320}" srcOrd="3" destOrd="0" parTransId="{24EDFEF7-58DA-433B-844C-5451D1FAE558}" sibTransId="{9727909D-7B49-42CC-95F6-5DB9E1724D92}"/>
    <dgm:cxn modelId="{73F9DA84-2E9E-4933-9D26-3722632380A3}" type="presOf" srcId="{AD8A39D0-07A2-4268-8840-D835B79007CA}" destId="{9710C21E-FE56-4FE5-BD93-5459E1211C3D}" srcOrd="0" destOrd="0" presId="urn:microsoft.com/office/officeart/2005/8/layout/orgChart1"/>
    <dgm:cxn modelId="{4A907C85-2450-4C08-A172-AC9FB48F64D4}" type="presOf" srcId="{0B163A3B-D1C9-4AE8-B956-44B31C686EF5}" destId="{AFD4181E-E07F-4117-965D-EC4C1312F64D}" srcOrd="1" destOrd="0" presId="urn:microsoft.com/office/officeart/2005/8/layout/orgChart1"/>
    <dgm:cxn modelId="{1DB98485-0BB7-4A5C-B399-605685034A91}" type="presOf" srcId="{BB165141-52AE-420B-AF5B-F8FE1F016A6D}" destId="{034D5F5A-1698-430F-842B-B782F7742A33}" srcOrd="0" destOrd="0" presId="urn:microsoft.com/office/officeart/2005/8/layout/orgChart1"/>
    <dgm:cxn modelId="{F0D24E89-42D9-45B5-8036-5F22E6766A03}" type="presOf" srcId="{03DD01CC-041C-42CB-8240-858F042E9CCF}" destId="{CD02BC22-55E3-4829-B981-FB020983F662}" srcOrd="1" destOrd="0" presId="urn:microsoft.com/office/officeart/2005/8/layout/orgChart1"/>
    <dgm:cxn modelId="{8756568F-DEB6-49EA-BC75-D776D217BBA5}" srcId="{DE05A50F-EEC7-47B8-8365-AB10862476C6}" destId="{847A58E4-D324-4323-B674-BF786285AE72}" srcOrd="3" destOrd="0" parTransId="{168E32BD-569C-4425-8747-01A0E8D91922}" sibTransId="{6FC71EEB-1E96-4B8E-8671-F17300FAFAC2}"/>
    <dgm:cxn modelId="{D639E08F-6620-44F2-A828-203A74DBB4B7}" type="presOf" srcId="{5FDA6756-C5B8-4DAF-A64E-2B45EA2EEC1C}" destId="{62EE5598-D359-4D3E-BC94-E6E25ED72595}" srcOrd="1" destOrd="0" presId="urn:microsoft.com/office/officeart/2005/8/layout/orgChart1"/>
    <dgm:cxn modelId="{DF3CDF90-68BA-429C-8B80-D306F3320425}" type="presOf" srcId="{75CBA7EC-0C30-45A4-84BB-4ECB45906C64}" destId="{B56E287B-A420-4A69-B8C1-52E5D07391EB}" srcOrd="0" destOrd="0" presId="urn:microsoft.com/office/officeart/2005/8/layout/orgChart1"/>
    <dgm:cxn modelId="{84E74C92-5029-4C61-8314-E773189E0479}" type="presOf" srcId="{3B86FAC4-9789-4E8F-A87B-6DEBCDAF113B}" destId="{C8D20C6A-C103-4771-9964-18319B9007D6}" srcOrd="1" destOrd="0" presId="urn:microsoft.com/office/officeart/2005/8/layout/orgChart1"/>
    <dgm:cxn modelId="{76B1A694-CB5F-43EA-A65A-1801E210D243}" type="presOf" srcId="{EFC170A4-E141-4F4A-BAE1-5E3F476451F2}" destId="{A4EF984B-27E8-4F83-A51E-5CFC22240A48}" srcOrd="1" destOrd="0" presId="urn:microsoft.com/office/officeart/2005/8/layout/orgChart1"/>
    <dgm:cxn modelId="{BA715796-5743-48A2-9AF1-15E45D5841EE}" type="presOf" srcId="{BFFA427E-3019-410E-8A02-5F22CB663320}" destId="{53429AF3-6080-402B-86FF-D80ADDF10AA8}" srcOrd="0" destOrd="0" presId="urn:microsoft.com/office/officeart/2005/8/layout/orgChart1"/>
    <dgm:cxn modelId="{0793CC9E-7C37-4214-8A33-82613CC240A0}" srcId="{19599602-9E94-449B-AE02-46C30491E28C}" destId="{4A3778E9-DB71-4593-95F3-7280C83DD9AC}" srcOrd="3" destOrd="0" parTransId="{3AA99B1D-39BA-4B39-A8C6-74A7B8B1A8B3}" sibTransId="{FF42D094-A57D-4AB7-B2CB-FF0D9B9B5C23}"/>
    <dgm:cxn modelId="{B21C98A1-8857-4913-9A46-ED539F217D42}" type="presOf" srcId="{44E1EAD9-023A-47BE-A93F-8C346E3374B6}" destId="{A6A359E7-2B4F-4621-87BA-85E3EA516DCD}" srcOrd="0" destOrd="0" presId="urn:microsoft.com/office/officeart/2005/8/layout/orgChart1"/>
    <dgm:cxn modelId="{B062E5A5-F3BD-48E7-BBE7-67879A683A10}" type="presOf" srcId="{19599602-9E94-449B-AE02-46C30491E28C}" destId="{6079636D-3D6C-4EA3-B864-781BC6428521}" srcOrd="0" destOrd="0" presId="urn:microsoft.com/office/officeart/2005/8/layout/orgChart1"/>
    <dgm:cxn modelId="{BFF05FA6-93BA-4E5B-812F-9AFE2BFF3323}" srcId="{0B163A3B-D1C9-4AE8-B956-44B31C686EF5}" destId="{8677C6B8-870C-426C-B905-C4C6D8AFACAA}" srcOrd="0" destOrd="0" parTransId="{D3B8D52E-B287-423C-91D3-FD4896203E3D}" sibTransId="{E5D51AA0-FD75-4F3C-B05A-1E5513CEAE5E}"/>
    <dgm:cxn modelId="{37BE41A6-58BB-4CAE-8E33-F902EE7D18FA}" srcId="{7B1F8B4A-8E74-4B54-A21C-D18C76F3DC2F}" destId="{3B86FAC4-9789-4E8F-A87B-6DEBCDAF113B}" srcOrd="3" destOrd="0" parTransId="{44E1EAD9-023A-47BE-A93F-8C346E3374B6}" sibTransId="{90DA0FD3-2413-4061-8C82-272407929BD6}"/>
    <dgm:cxn modelId="{D4B79AA6-A232-405F-90BA-A03DDD1FB6D3}" type="presOf" srcId="{4F05869F-3DE2-474C-8AEE-F2DFB9A44A17}" destId="{EFE81EC4-73C9-4F6B-A26B-D1AD76C7C6CA}" srcOrd="1" destOrd="0" presId="urn:microsoft.com/office/officeart/2005/8/layout/orgChart1"/>
    <dgm:cxn modelId="{15CFF7A7-6B83-4DF2-9914-DFEB303D59AF}" type="presOf" srcId="{7F9C08E6-03ED-454A-9C50-F5452D5B83B9}" destId="{D2568E7D-A3CA-4010-93C7-3C57FCE16AA8}" srcOrd="0" destOrd="0" presId="urn:microsoft.com/office/officeart/2005/8/layout/orgChart1"/>
    <dgm:cxn modelId="{19D10FA8-312F-42ED-8C2D-061FC0750DD7}" type="presOf" srcId="{BFECF77F-4565-419F-ACA3-B9409314F330}" destId="{D873D9A9-2E21-426C-A311-0941F7157AA8}" srcOrd="1" destOrd="0" presId="urn:microsoft.com/office/officeart/2005/8/layout/orgChart1"/>
    <dgm:cxn modelId="{69692CA8-7D74-416E-A3D3-9D54C638AE66}" type="presOf" srcId="{F9A2BEC7-E563-414A-AC98-1D7F108E4190}" destId="{C37013A3-91D4-4F39-A7CD-F80FDA4E4178}" srcOrd="0" destOrd="0" presId="urn:microsoft.com/office/officeart/2005/8/layout/orgChart1"/>
    <dgm:cxn modelId="{8A167AA8-B5A2-4055-AA20-E106AE69263A}" srcId="{847A58E4-D324-4323-B674-BF786285AE72}" destId="{EC684187-F95E-4089-BFB0-2D0A87D91090}" srcOrd="0" destOrd="0" parTransId="{999A769F-27D8-4173-BAF0-0DAFFBFE9B9E}" sibTransId="{1BCB5B30-8EAB-4AA3-8085-438374C611C6}"/>
    <dgm:cxn modelId="{0A43D0AA-A0CA-4D8A-918A-C27E3F7FDA4D}" srcId="{19599602-9E94-449B-AE02-46C30491E28C}" destId="{5AD21958-1BCE-4289-B0CE-21DE1E0C25F0}" srcOrd="0" destOrd="0" parTransId="{5FA378D7-4928-4490-9588-CAB7F92B2340}" sibTransId="{C56F8ADE-EDE6-4A1B-899C-419062B38658}"/>
    <dgm:cxn modelId="{8E57B9AB-8E56-48E5-9500-A24E08F38524}" type="presOf" srcId="{7F9C08E6-03ED-454A-9C50-F5452D5B83B9}" destId="{981DE273-862F-4BF7-BBEF-5EC26881B5DF}" srcOrd="1" destOrd="0" presId="urn:microsoft.com/office/officeart/2005/8/layout/orgChart1"/>
    <dgm:cxn modelId="{29F85EAD-B932-4F09-8D4E-D11DF09A49F2}" type="presOf" srcId="{50362CE7-9781-427F-9589-9E2C06C7EA37}" destId="{7DFD4DAC-34A9-4FF3-8577-B041DA5C1359}" srcOrd="0" destOrd="0" presId="urn:microsoft.com/office/officeart/2005/8/layout/orgChart1"/>
    <dgm:cxn modelId="{22F1DCAF-AA52-43D1-AFCD-982EB37E771E}" type="presOf" srcId="{3B86FAC4-9789-4E8F-A87B-6DEBCDAF113B}" destId="{94D9E843-BD21-4C34-A749-D3AAC0F44378}" srcOrd="0" destOrd="0" presId="urn:microsoft.com/office/officeart/2005/8/layout/orgChart1"/>
    <dgm:cxn modelId="{7A02F5AF-F9F5-4778-A66E-DE024A3A34D9}" srcId="{9EFAFD96-3601-4F17-BB82-DBBBA6C512D5}" destId="{19599602-9E94-449B-AE02-46C30491E28C}" srcOrd="0" destOrd="0" parTransId="{FF371F54-3EAD-4229-B33D-30FA8E522AE4}" sibTransId="{2A88706E-F8B3-4E84-B216-AB828E178267}"/>
    <dgm:cxn modelId="{DB1F54B0-6834-4BE4-BA0F-51DD23A8D42F}" type="presOf" srcId="{FD64A720-48CE-407F-832E-BBB1D6828B5F}" destId="{CEE50228-FF40-4D25-994A-83C03BB2C3AD}" srcOrd="0" destOrd="0" presId="urn:microsoft.com/office/officeart/2005/8/layout/orgChart1"/>
    <dgm:cxn modelId="{569D90B0-DB93-4E74-9B23-BFD83A7363F5}" type="presOf" srcId="{168E32BD-569C-4425-8747-01A0E8D91922}" destId="{5B4640FC-5CC5-4FAB-BE50-EDAF046B52E2}" srcOrd="0" destOrd="0" presId="urn:microsoft.com/office/officeart/2005/8/layout/orgChart1"/>
    <dgm:cxn modelId="{76DDE7B0-DF12-4BCA-B1C7-8173EDFE6945}" type="presOf" srcId="{FCDFE86C-CA30-4F5E-94DE-923D10E5EF3C}" destId="{02A4885C-0164-4D9B-A484-830B07C2E2FD}" srcOrd="0" destOrd="0" presId="urn:microsoft.com/office/officeart/2005/8/layout/orgChart1"/>
    <dgm:cxn modelId="{B5F0F1B0-9CAB-4B7F-8624-28BE9E588C72}" type="presOf" srcId="{00826AEB-38C5-4DE6-9C72-81072752D4C9}" destId="{495FFCDF-D458-4149-ADE9-63D4639515DB}" srcOrd="0" destOrd="0" presId="urn:microsoft.com/office/officeart/2005/8/layout/orgChart1"/>
    <dgm:cxn modelId="{4A8C63B4-F239-4F1B-9C95-25C858061889}" type="presOf" srcId="{AA69D490-DBB0-4D61-80AA-EEF69EFF1136}" destId="{8C664178-2FA4-403A-8672-42075264650F}" srcOrd="0" destOrd="0" presId="urn:microsoft.com/office/officeart/2005/8/layout/orgChart1"/>
    <dgm:cxn modelId="{854D68B8-4990-48F9-A2F0-6D29C0A49A2E}" type="presOf" srcId="{FD64A720-48CE-407F-832E-BBB1D6828B5F}" destId="{A636622A-6050-4A78-BB3F-7591841E9F4A}" srcOrd="1" destOrd="0" presId="urn:microsoft.com/office/officeart/2005/8/layout/orgChart1"/>
    <dgm:cxn modelId="{7876DCB8-BE5E-42B6-94BC-457F0DCEFD6B}" type="presOf" srcId="{63BA3C88-DAFC-404B-AA14-6844AC2366FA}" destId="{501F2468-DD7B-433E-B884-650BCCFD5EE0}" srcOrd="1" destOrd="0" presId="urn:microsoft.com/office/officeart/2005/8/layout/orgChart1"/>
    <dgm:cxn modelId="{1C2E7ABB-C242-411B-A833-94857352A890}" type="presOf" srcId="{5BC61EB4-E431-4DC5-8E0A-21CB327F6401}" destId="{F86E76D8-904D-4D50-B967-7A297E979E56}" srcOrd="0" destOrd="0" presId="urn:microsoft.com/office/officeart/2005/8/layout/orgChart1"/>
    <dgm:cxn modelId="{922508BD-CF58-474D-8787-8EABC93DA4A0}" type="presOf" srcId="{999A769F-27D8-4173-BAF0-0DAFFBFE9B9E}" destId="{89718D2A-CD00-4387-B646-C1018C8F3C1B}" srcOrd="0" destOrd="0" presId="urn:microsoft.com/office/officeart/2005/8/layout/orgChart1"/>
    <dgm:cxn modelId="{AA65F8BE-68AD-418A-9A34-A7B8937549EB}" srcId="{743F7910-C610-43DB-A0D0-D6A4AA838E38}" destId="{7F9C08E6-03ED-454A-9C50-F5452D5B83B9}" srcOrd="3" destOrd="0" parTransId="{13AED65D-1618-4134-A0F4-CD75C7DDCD08}" sibTransId="{425A5AD9-7F9A-448B-A415-3FAE1B681C74}"/>
    <dgm:cxn modelId="{07D539BF-6BD8-4F68-BB74-C7690A065CF4}" srcId="{5BC61EB4-E431-4DC5-8E0A-21CB327F6401}" destId="{AA69D490-DBB0-4D61-80AA-EEF69EFF1136}" srcOrd="0" destOrd="0" parTransId="{68ED0C09-E86A-4ADD-AD56-6EE65A6A6E04}" sibTransId="{21E69D25-82DC-4816-B8A7-A7F31B16D588}"/>
    <dgm:cxn modelId="{196EB6BF-E913-4F68-9E06-9B29832A0693}" type="presOf" srcId="{E3E6F48F-A7A3-4FBB-85EB-E492AE80CA1C}" destId="{330DB477-08AE-4776-AE9F-19431523F440}" srcOrd="0" destOrd="0" presId="urn:microsoft.com/office/officeart/2005/8/layout/orgChart1"/>
    <dgm:cxn modelId="{AB7940C0-FF2A-40F5-BC52-5957085E8D58}" type="presOf" srcId="{EC684187-F95E-4089-BFB0-2D0A87D91090}" destId="{8701599D-FF29-412F-911E-8A41A848AD53}" srcOrd="0" destOrd="0" presId="urn:microsoft.com/office/officeart/2005/8/layout/orgChart1"/>
    <dgm:cxn modelId="{76802BC4-6393-406D-B2BC-C11B4D683888}" type="presOf" srcId="{DE05A50F-EEC7-47B8-8365-AB10862476C6}" destId="{203ECD3D-7165-4B37-A397-54FDDA590B9E}" srcOrd="0" destOrd="0" presId="urn:microsoft.com/office/officeart/2005/8/layout/orgChart1"/>
    <dgm:cxn modelId="{C8AD2BC4-6F89-40EC-975A-BC6BD543DBFB}" srcId="{6D1BA02A-9787-462A-898B-BF40A7387370}" destId="{5FDA6756-C5B8-4DAF-A64E-2B45EA2EEC1C}" srcOrd="0" destOrd="0" parTransId="{6F242B4E-A04B-45E6-8754-FA389704D7B1}" sibTransId="{4D407C25-96C5-4946-965C-2849D0B04E1F}"/>
    <dgm:cxn modelId="{FCD028C5-53E5-42CD-8612-CE83573116AB}" srcId="{DE05A50F-EEC7-47B8-8365-AB10862476C6}" destId="{A30A64DA-7A91-4C40-865E-241CAF350191}" srcOrd="2" destOrd="0" parTransId="{2A426B26-CBBE-4230-BDFB-E38557D2F620}" sibTransId="{1029B317-2B14-44E4-8D7E-A39C2CF69739}"/>
    <dgm:cxn modelId="{F06990C7-8B17-4419-9E7A-CCACF31320A8}" type="presOf" srcId="{4708DB41-82D0-4C7B-9045-972D49617401}" destId="{8E3CB2C1-7270-4E97-8EAD-7637B2566370}" srcOrd="0" destOrd="0" presId="urn:microsoft.com/office/officeart/2005/8/layout/orgChart1"/>
    <dgm:cxn modelId="{A8E8D1C7-EF0D-40EA-ACA8-9338C6B1F712}" srcId="{40AA9F50-C34A-4565-8EE1-E8B08D1D4316}" destId="{DE05A50F-EEC7-47B8-8365-AB10862476C6}" srcOrd="4" destOrd="0" parTransId="{55B915D1-AD5E-4AA5-AE00-40586FDEE21E}" sibTransId="{B84F86BE-1904-48D7-A00F-A653518C702C}"/>
    <dgm:cxn modelId="{914F68C8-324A-498C-B013-4F541BF8610A}" type="presOf" srcId="{63BA3C88-DAFC-404B-AA14-6844AC2366FA}" destId="{4F6FD318-FC21-4E43-8804-FD7AD11AABB1}" srcOrd="0" destOrd="0" presId="urn:microsoft.com/office/officeart/2005/8/layout/orgChart1"/>
    <dgm:cxn modelId="{FE7F02C9-FC17-444F-9387-9DA2F2364C6F}" type="presOf" srcId="{BB165141-52AE-420B-AF5B-F8FE1F016A6D}" destId="{FE451735-1FC6-48C3-B554-13DA3A5180F3}" srcOrd="1" destOrd="0" presId="urn:microsoft.com/office/officeart/2005/8/layout/orgChart1"/>
    <dgm:cxn modelId="{FC30C3CB-B9CA-483C-BA10-AD464B1A898C}" srcId="{847A58E4-D324-4323-B674-BF786285AE72}" destId="{BB165141-52AE-420B-AF5B-F8FE1F016A6D}" srcOrd="1" destOrd="0" parTransId="{F9A2BEC7-E563-414A-AC98-1D7F108E4190}" sibTransId="{1F96393A-BC67-46C4-978A-A05FB1D92946}"/>
    <dgm:cxn modelId="{D04115D2-4DD6-43E1-9F08-6956074DBB57}" srcId="{19599602-9E94-449B-AE02-46C30491E28C}" destId="{743F7910-C610-43DB-A0D0-D6A4AA838E38}" srcOrd="4" destOrd="0" parTransId="{75CBA7EC-0C30-45A4-84BB-4ECB45906C64}" sibTransId="{AFA5CC2C-5081-42CE-AA28-AFAA80578B74}"/>
    <dgm:cxn modelId="{FF7DCFD5-08FE-4694-9983-AB08536E9129}" type="presOf" srcId="{D3B8D52E-B287-423C-91D3-FD4896203E3D}" destId="{9008F705-3A4F-4D4D-B809-8F63F5C8A21C}" srcOrd="0" destOrd="0" presId="urn:microsoft.com/office/officeart/2005/8/layout/orgChart1"/>
    <dgm:cxn modelId="{FB88C5D6-04D9-417D-A822-4464A377B0B6}" type="presOf" srcId="{FF8F9A70-B028-49BC-9C06-F8B980F992DD}" destId="{D3AC0008-F7B8-49CD-9365-7848A0CC8DA6}" srcOrd="1" destOrd="0" presId="urn:microsoft.com/office/officeart/2005/8/layout/orgChart1"/>
    <dgm:cxn modelId="{5BF71DD7-0371-4C4C-8DD2-EC1E1B564FFD}" type="presOf" srcId="{3A0D1EAD-74A3-4BD1-BA14-D31952A8B9DB}" destId="{0F70A23C-D2ED-4F1C-B084-1E5B2DB0967B}" srcOrd="0" destOrd="0" presId="urn:microsoft.com/office/officeart/2005/8/layout/orgChart1"/>
    <dgm:cxn modelId="{945267D7-5C2B-4F87-BD1E-FEA1E791CD58}" type="presOf" srcId="{FAC08A35-FBBB-4E20-B9BF-D12E4C99742D}" destId="{6C507ED4-6C54-4BFB-9732-990ECD577A93}" srcOrd="1" destOrd="0" presId="urn:microsoft.com/office/officeart/2005/8/layout/orgChart1"/>
    <dgm:cxn modelId="{DB0093D8-E6EA-45B2-BAE3-F44DA2D6187C}" type="presOf" srcId="{EFC170A4-E141-4F4A-BAE1-5E3F476451F2}" destId="{EC38C426-8367-462D-8D18-E18F0F14088B}" srcOrd="0" destOrd="0" presId="urn:microsoft.com/office/officeart/2005/8/layout/orgChart1"/>
    <dgm:cxn modelId="{538617D9-C7AB-40B9-9B17-F7D494C6045E}" type="presOf" srcId="{8677C6B8-870C-426C-B905-C4C6D8AFACAA}" destId="{981F95DA-D1A2-4ACF-96BF-37FF92DDF75B}" srcOrd="1" destOrd="0" presId="urn:microsoft.com/office/officeart/2005/8/layout/orgChart1"/>
    <dgm:cxn modelId="{7D146FDA-00BD-4640-85AA-24EC3F0B0963}" type="presOf" srcId="{28322747-DCC2-4402-AC82-A9A3FA769928}" destId="{295B07AD-4A76-46CA-8A9D-74BF0786FE16}" srcOrd="0" destOrd="0" presId="urn:microsoft.com/office/officeart/2005/8/layout/orgChart1"/>
    <dgm:cxn modelId="{1BB89DDB-D7A4-4462-A578-09EB32B3974E}" type="presOf" srcId="{63F94740-CE53-4EF4-AA40-060B0F981D4E}" destId="{DFEF72CD-9C2A-4224-858B-A0141B41F777}" srcOrd="0" destOrd="0" presId="urn:microsoft.com/office/officeart/2005/8/layout/orgChart1"/>
    <dgm:cxn modelId="{1AF82CDE-1BB6-422F-8ADF-0CA5154551F0}" type="presOf" srcId="{A1641CA4-D289-4BA7-8E40-BD6E4A299DB9}" destId="{A5B9D5B6-BE8B-4DF8-B400-CBF27BC20B4F}" srcOrd="0" destOrd="0" presId="urn:microsoft.com/office/officeart/2005/8/layout/orgChart1"/>
    <dgm:cxn modelId="{1A0BE0DE-4516-4B4B-B919-C218F6694410}" type="presOf" srcId="{D5BF7B4D-637C-4848-84FE-D3CB635E12C8}" destId="{1CF647A8-8604-4C5F-A4A7-B29AEDD308D2}" srcOrd="1" destOrd="0" presId="urn:microsoft.com/office/officeart/2005/8/layout/orgChart1"/>
    <dgm:cxn modelId="{13410EE1-7F45-49E6-8D45-2B303A4DA768}" type="presOf" srcId="{6D1BA02A-9787-462A-898B-BF40A7387370}" destId="{8935E51B-3744-496F-B6B4-34F3D0A807D5}" srcOrd="0" destOrd="0" presId="urn:microsoft.com/office/officeart/2005/8/layout/orgChart1"/>
    <dgm:cxn modelId="{3D2513E2-2F90-4484-BAB9-049BCC028ABD}" type="presOf" srcId="{AD8A39D0-07A2-4268-8840-D835B79007CA}" destId="{C1447E67-B375-44E3-8007-7EF5B85BC3F3}" srcOrd="1" destOrd="0" presId="urn:microsoft.com/office/officeart/2005/8/layout/orgChart1"/>
    <dgm:cxn modelId="{ABCEDCE3-5C8E-49B6-8CB5-41FF7F1E8EEE}" type="presOf" srcId="{4708DB41-82D0-4C7B-9045-972D49617401}" destId="{F9D328C4-6F3D-4636-83D5-B978566A5F25}" srcOrd="1" destOrd="0" presId="urn:microsoft.com/office/officeart/2005/8/layout/orgChart1"/>
    <dgm:cxn modelId="{164C42E4-E96F-422B-B1F3-1601A3FD79FF}" srcId="{7F9C08E6-03ED-454A-9C50-F5452D5B83B9}" destId="{FD64A720-48CE-407F-832E-BBB1D6828B5F}" srcOrd="1" destOrd="0" parTransId="{CB061ECD-23E0-49CF-ADF1-2B10035C6865}" sibTransId="{73487EB6-1EB0-4320-916D-ECCD9A3C9D32}"/>
    <dgm:cxn modelId="{0277ADE4-57DA-4623-A449-99ADC2472AE1}" type="presOf" srcId="{BFECF77F-4565-419F-ACA3-B9409314F330}" destId="{EA5D88BD-7C9B-49DE-A0D1-A7A5CEE0945D}" srcOrd="0" destOrd="0" presId="urn:microsoft.com/office/officeart/2005/8/layout/orgChart1"/>
    <dgm:cxn modelId="{615D4CE5-5906-4FDA-B5E7-CA1DA1172E2F}" type="presOf" srcId="{4F05869F-3DE2-474C-8AEE-F2DFB9A44A17}" destId="{F36448B3-BCA1-4AB1-96F8-845965C57CAB}" srcOrd="0" destOrd="0" presId="urn:microsoft.com/office/officeart/2005/8/layout/orgChart1"/>
    <dgm:cxn modelId="{87A251E5-4238-4BF4-867E-8E762A4D956F}" type="presOf" srcId="{5AD21958-1BCE-4289-B0CE-21DE1E0C25F0}" destId="{3A1CB879-FE12-40E8-B435-1817BE9D71D0}" srcOrd="1" destOrd="0" presId="urn:microsoft.com/office/officeart/2005/8/layout/orgChart1"/>
    <dgm:cxn modelId="{74B986E7-A0D4-4244-854D-0253C679C588}" type="presOf" srcId="{BFFA427E-3019-410E-8A02-5F22CB663320}" destId="{DC8BF6FD-B487-40BC-B31D-B53DA53E12E4}" srcOrd="1" destOrd="0" presId="urn:microsoft.com/office/officeart/2005/8/layout/orgChart1"/>
    <dgm:cxn modelId="{BD0ED1E7-2C9B-4F5C-8C61-A7B4B1F8282B}" type="presOf" srcId="{002CAD97-CAAC-421D-A10B-65222115283D}" destId="{9C31E0E4-01C9-4F03-94C8-00B2A8755248}" srcOrd="1" destOrd="0" presId="urn:microsoft.com/office/officeart/2005/8/layout/orgChart1"/>
    <dgm:cxn modelId="{508518E8-9EA8-4B28-843F-9AE00533F4D4}" type="presOf" srcId="{122CBEEC-7BEC-4E5D-86A2-67C1F5143C0F}" destId="{0CA44430-CD2D-4EC2-A78A-B87DA94E1FD0}" srcOrd="0" destOrd="0" presId="urn:microsoft.com/office/officeart/2005/8/layout/orgChart1"/>
    <dgm:cxn modelId="{F07E4BE8-DC9C-471C-981B-0A147E644C63}" type="presOf" srcId="{847A58E4-D324-4323-B674-BF786285AE72}" destId="{24086219-0F90-4E5B-8B23-C32CB444323D}" srcOrd="0" destOrd="0" presId="urn:microsoft.com/office/officeart/2005/8/layout/orgChart1"/>
    <dgm:cxn modelId="{722706EA-F6A2-42BA-81E0-6E39F6A5F4A8}" type="presOf" srcId="{743F7910-C610-43DB-A0D0-D6A4AA838E38}" destId="{5D245890-A789-4D19-AA32-80622FB0CB3D}" srcOrd="1" destOrd="0" presId="urn:microsoft.com/office/officeart/2005/8/layout/orgChart1"/>
    <dgm:cxn modelId="{448095ED-9FC8-4821-85C3-FE11EDE1A800}" type="presOf" srcId="{45692B39-089B-4DD7-A8E3-71350454A2F3}" destId="{B8AAFAAF-F03E-46CE-BC13-21B859D746C8}" srcOrd="1" destOrd="0" presId="urn:microsoft.com/office/officeart/2005/8/layout/orgChart1"/>
    <dgm:cxn modelId="{B16709EE-8489-4755-A5DA-58E7710E65DB}" srcId="{7B1F8B4A-8E74-4B54-A21C-D18C76F3DC2F}" destId="{F157455D-EBB4-4154-8847-9C84ADDC258E}" srcOrd="1" destOrd="0" parTransId="{5F8F3E7E-04F3-47C5-8CEA-CE8A446670B9}" sibTransId="{9D3AF44F-252F-4B7D-9B65-328ACF317E68}"/>
    <dgm:cxn modelId="{43051AF0-0757-448B-884F-AE7D38621859}" type="presOf" srcId="{563DB99A-90BB-415A-976B-ED77CC214983}" destId="{119FFAF5-AF93-4970-A829-DC36D8F2BC9A}" srcOrd="0" destOrd="0" presId="urn:microsoft.com/office/officeart/2005/8/layout/orgChart1"/>
    <dgm:cxn modelId="{1D855DF2-EE51-4D32-98E7-68A51B869658}" type="presOf" srcId="{50362CE7-9781-427F-9589-9E2C06C7EA37}" destId="{BD9B81DA-76DD-42A8-AA15-EB8E7DC68E68}" srcOrd="1" destOrd="0" presId="urn:microsoft.com/office/officeart/2005/8/layout/orgChart1"/>
    <dgm:cxn modelId="{032396F2-0FCE-4AD0-8F10-E10E871422EF}" type="presOf" srcId="{5FA378D7-4928-4490-9588-CAB7F92B2340}" destId="{630FC3E4-C050-43E0-AAD1-32894927C34D}" srcOrd="0" destOrd="0" presId="urn:microsoft.com/office/officeart/2005/8/layout/orgChart1"/>
    <dgm:cxn modelId="{6E5DE4F3-52AC-458D-A1B4-1455EAE86114}" type="presOf" srcId="{67E99243-E3CA-434C-AB5E-B1FFB8C007C7}" destId="{4863006A-25B4-48B4-BC9A-71B09CEEA31A}" srcOrd="1" destOrd="0" presId="urn:microsoft.com/office/officeart/2005/8/layout/orgChart1"/>
    <dgm:cxn modelId="{209A11F4-8A54-43C6-B820-B96D0412B2EF}" srcId="{FF8F9A70-B028-49BC-9C06-F8B980F992DD}" destId="{7C3B5E4D-8D54-412E-9B35-C08410F81B48}" srcOrd="0" destOrd="0" parTransId="{43041776-0942-41D4-AC53-60FD9B0AEC99}" sibTransId="{ED5A8E5F-B1AF-44CA-B95B-E542C0FE6B30}"/>
    <dgm:cxn modelId="{616B98F4-1BDD-42C8-AB9D-98BFF03745AB}" type="presOf" srcId="{9FFA04CD-20A6-4FE4-9516-72C49A93F5FC}" destId="{94973358-FF9B-49EE-B3C9-AA3351ED4BC9}" srcOrd="0" destOrd="0" presId="urn:microsoft.com/office/officeart/2005/8/layout/orgChart1"/>
    <dgm:cxn modelId="{FC0AAFFA-AD71-45EA-BB13-FB1F26195D92}" type="presOf" srcId="{67E99243-E3CA-434C-AB5E-B1FFB8C007C7}" destId="{9EFCF91D-7D6C-474A-B96A-8B3F41F040FE}" srcOrd="0" destOrd="0" presId="urn:microsoft.com/office/officeart/2005/8/layout/orgChart1"/>
    <dgm:cxn modelId="{F8C256FC-58C1-4DF2-984B-A9201DCFB82B}" type="presOf" srcId="{0603AA58-2470-4283-A95A-9C030B61B860}" destId="{B6DF7657-442B-44A1-9942-FDA34D70D58B}" srcOrd="0" destOrd="0" presId="urn:microsoft.com/office/officeart/2005/8/layout/orgChart1"/>
    <dgm:cxn modelId="{0D258BFE-CDD2-4243-A407-F52F9700C234}" srcId="{40AA9F50-C34A-4565-8EE1-E8B08D1D4316}" destId="{50362CE7-9781-427F-9589-9E2C06C7EA37}" srcOrd="0" destOrd="0" parTransId="{3BFC7859-F979-4A79-AE50-A6A2E954AB9F}" sibTransId="{FD8541F7-9206-4C4A-ABD2-3C11DB5850BC}"/>
    <dgm:cxn modelId="{F4DE44D5-5EF6-4CAE-A7A0-D56F618F7BD4}" type="presParOf" srcId="{25AFC441-C12B-414B-B6AD-1C64B5C0D9AB}" destId="{8D223F24-B79D-443D-AE62-DFF14CBA61A2}" srcOrd="0" destOrd="0" presId="urn:microsoft.com/office/officeart/2005/8/layout/orgChart1"/>
    <dgm:cxn modelId="{FCBFE321-56E2-4913-A074-C0AA58720FEF}" type="presParOf" srcId="{8D223F24-B79D-443D-AE62-DFF14CBA61A2}" destId="{E8A5D63D-BFC0-41EB-9F3E-9EA9F2F706A5}" srcOrd="0" destOrd="0" presId="urn:microsoft.com/office/officeart/2005/8/layout/orgChart1"/>
    <dgm:cxn modelId="{055104D4-B059-446F-ACC4-581B4E117682}" type="presParOf" srcId="{E8A5D63D-BFC0-41EB-9F3E-9EA9F2F706A5}" destId="{6079636D-3D6C-4EA3-B864-781BC6428521}" srcOrd="0" destOrd="0" presId="urn:microsoft.com/office/officeart/2005/8/layout/orgChart1"/>
    <dgm:cxn modelId="{F86C0946-1A6D-4121-8B03-57F41540BC30}" type="presParOf" srcId="{E8A5D63D-BFC0-41EB-9F3E-9EA9F2F706A5}" destId="{1E24796C-D85F-4699-9AFE-4FB91E9FA72F}" srcOrd="1" destOrd="0" presId="urn:microsoft.com/office/officeart/2005/8/layout/orgChart1"/>
    <dgm:cxn modelId="{35E1D6D2-68CC-48F4-AF43-866B5D8AA3E4}" type="presParOf" srcId="{8D223F24-B79D-443D-AE62-DFF14CBA61A2}" destId="{57AA2849-817E-426F-9877-1267C8780F7E}" srcOrd="1" destOrd="0" presId="urn:microsoft.com/office/officeart/2005/8/layout/orgChart1"/>
    <dgm:cxn modelId="{31B075F4-82D5-47AF-9F68-CA187CB8CFA0}" type="presParOf" srcId="{57AA2849-817E-426F-9877-1267C8780F7E}" destId="{630FC3E4-C050-43E0-AAD1-32894927C34D}" srcOrd="0" destOrd="0" presId="urn:microsoft.com/office/officeart/2005/8/layout/orgChart1"/>
    <dgm:cxn modelId="{3D92100F-D97B-4A6E-8028-62A23578DD78}" type="presParOf" srcId="{57AA2849-817E-426F-9877-1267C8780F7E}" destId="{47ADE72E-E9CD-465D-A33E-AF15CB990A33}" srcOrd="1" destOrd="0" presId="urn:microsoft.com/office/officeart/2005/8/layout/orgChart1"/>
    <dgm:cxn modelId="{8A4159CB-560D-4537-A7D9-F89E3C4639D3}" type="presParOf" srcId="{47ADE72E-E9CD-465D-A33E-AF15CB990A33}" destId="{E7B37F37-11B4-440D-80F7-25E6A50B6845}" srcOrd="0" destOrd="0" presId="urn:microsoft.com/office/officeart/2005/8/layout/orgChart1"/>
    <dgm:cxn modelId="{EBB233AB-C756-4888-807C-A5E14219D123}" type="presParOf" srcId="{E7B37F37-11B4-440D-80F7-25E6A50B6845}" destId="{3D3B6147-EBB7-4DDC-BBF1-8164687AAAB5}" srcOrd="0" destOrd="0" presId="urn:microsoft.com/office/officeart/2005/8/layout/orgChart1"/>
    <dgm:cxn modelId="{D8DA1A2A-662E-4303-93BE-8C385192EA71}" type="presParOf" srcId="{E7B37F37-11B4-440D-80F7-25E6A50B6845}" destId="{3A1CB879-FE12-40E8-B435-1817BE9D71D0}" srcOrd="1" destOrd="0" presId="urn:microsoft.com/office/officeart/2005/8/layout/orgChart1"/>
    <dgm:cxn modelId="{5FD34B15-1897-4122-890D-93BDF51C0AAB}" type="presParOf" srcId="{47ADE72E-E9CD-465D-A33E-AF15CB990A33}" destId="{FF779BAB-D207-498D-BE59-5475EEDCE9EA}" srcOrd="1" destOrd="0" presId="urn:microsoft.com/office/officeart/2005/8/layout/orgChart1"/>
    <dgm:cxn modelId="{6070CD56-93FF-4326-B368-D19C7F12A10B}" type="presParOf" srcId="{47ADE72E-E9CD-465D-A33E-AF15CB990A33}" destId="{E5677831-E855-47DA-9D6C-4D46CCC42714}" srcOrd="2" destOrd="0" presId="urn:microsoft.com/office/officeart/2005/8/layout/orgChart1"/>
    <dgm:cxn modelId="{22E54CF2-37AB-454F-92EB-F2A37D7DCC34}" type="presParOf" srcId="{57AA2849-817E-426F-9877-1267C8780F7E}" destId="{A5B9D5B6-BE8B-4DF8-B400-CBF27BC20B4F}" srcOrd="2" destOrd="0" presId="urn:microsoft.com/office/officeart/2005/8/layout/orgChart1"/>
    <dgm:cxn modelId="{980F98B1-94C4-441A-88AB-48D5B13F6784}" type="presParOf" srcId="{57AA2849-817E-426F-9877-1267C8780F7E}" destId="{B29D3501-6FA8-4335-80D7-CD8229EF35A8}" srcOrd="3" destOrd="0" presId="urn:microsoft.com/office/officeart/2005/8/layout/orgChart1"/>
    <dgm:cxn modelId="{9AE24F0B-6C96-48CC-919B-0E1A2FC6C701}" type="presParOf" srcId="{B29D3501-6FA8-4335-80D7-CD8229EF35A8}" destId="{05D92CCD-872E-4044-BE87-3D1B419299C1}" srcOrd="0" destOrd="0" presId="urn:microsoft.com/office/officeart/2005/8/layout/orgChart1"/>
    <dgm:cxn modelId="{511DCF72-907F-411F-8851-79D21194492A}" type="presParOf" srcId="{05D92CCD-872E-4044-BE87-3D1B419299C1}" destId="{8E3CB2C1-7270-4E97-8EAD-7637B2566370}" srcOrd="0" destOrd="0" presId="urn:microsoft.com/office/officeart/2005/8/layout/orgChart1"/>
    <dgm:cxn modelId="{A067AECE-7734-469E-BB63-89E2E30B478D}" type="presParOf" srcId="{05D92CCD-872E-4044-BE87-3D1B419299C1}" destId="{F9D328C4-6F3D-4636-83D5-B978566A5F25}" srcOrd="1" destOrd="0" presId="urn:microsoft.com/office/officeart/2005/8/layout/orgChart1"/>
    <dgm:cxn modelId="{C309C8FD-0A4E-4D28-BAFE-67C8D508D602}" type="presParOf" srcId="{B29D3501-6FA8-4335-80D7-CD8229EF35A8}" destId="{63F74E74-CD11-4A11-BD9B-2DCEB27604D6}" srcOrd="1" destOrd="0" presId="urn:microsoft.com/office/officeart/2005/8/layout/orgChart1"/>
    <dgm:cxn modelId="{7E1B4D4C-88E0-44AF-9AA2-F0AAFBE28879}" type="presParOf" srcId="{B29D3501-6FA8-4335-80D7-CD8229EF35A8}" destId="{A734A8E2-ABD9-4047-9160-4AB05A0669A0}" srcOrd="2" destOrd="0" presId="urn:microsoft.com/office/officeart/2005/8/layout/orgChart1"/>
    <dgm:cxn modelId="{75B87AAF-ACDF-4982-94A0-094B8E9BD99D}" type="presParOf" srcId="{57AA2849-817E-426F-9877-1267C8780F7E}" destId="{B6DF7657-442B-44A1-9942-FDA34D70D58B}" srcOrd="4" destOrd="0" presId="urn:microsoft.com/office/officeart/2005/8/layout/orgChart1"/>
    <dgm:cxn modelId="{7D8CCBEA-71D2-4466-9A2F-F167E8FF8238}" type="presParOf" srcId="{57AA2849-817E-426F-9877-1267C8780F7E}" destId="{D039C14E-B683-4CC7-9E19-245FBCE99769}" srcOrd="5" destOrd="0" presId="urn:microsoft.com/office/officeart/2005/8/layout/orgChart1"/>
    <dgm:cxn modelId="{AD115636-0F43-4208-88F8-9331690651F9}" type="presParOf" srcId="{D039C14E-B683-4CC7-9E19-245FBCE99769}" destId="{11995E02-CFAD-4584-B3E8-77C3B52D939E}" srcOrd="0" destOrd="0" presId="urn:microsoft.com/office/officeart/2005/8/layout/orgChart1"/>
    <dgm:cxn modelId="{9C8F1304-5C3B-4AC7-9260-1CF918CF8883}" type="presParOf" srcId="{11995E02-CFAD-4584-B3E8-77C3B52D939E}" destId="{99E9B768-8F90-400E-9E86-D50F86C3056F}" srcOrd="0" destOrd="0" presId="urn:microsoft.com/office/officeart/2005/8/layout/orgChart1"/>
    <dgm:cxn modelId="{BA08464B-5544-49B8-B188-6BE572C017D0}" type="presParOf" srcId="{11995E02-CFAD-4584-B3E8-77C3B52D939E}" destId="{6C507ED4-6C54-4BFB-9732-990ECD577A93}" srcOrd="1" destOrd="0" presId="urn:microsoft.com/office/officeart/2005/8/layout/orgChart1"/>
    <dgm:cxn modelId="{228FACAA-4C84-425C-B791-D224D034C1D6}" type="presParOf" srcId="{D039C14E-B683-4CC7-9E19-245FBCE99769}" destId="{89989D33-C56F-45F2-9CF3-EE931352E324}" srcOrd="1" destOrd="0" presId="urn:microsoft.com/office/officeart/2005/8/layout/orgChart1"/>
    <dgm:cxn modelId="{BCB704FC-8B15-4304-8576-8BBF8D4EAC3A}" type="presParOf" srcId="{D039C14E-B683-4CC7-9E19-245FBCE99769}" destId="{28F8368F-CB34-4FE9-B4F9-69F4304BE4D3}" srcOrd="2" destOrd="0" presId="urn:microsoft.com/office/officeart/2005/8/layout/orgChart1"/>
    <dgm:cxn modelId="{FDA968BD-5C10-4775-8E39-6026DF6BADC3}" type="presParOf" srcId="{57AA2849-817E-426F-9877-1267C8780F7E}" destId="{E78A7D44-9390-4354-8C49-0B81A25291EA}" srcOrd="6" destOrd="0" presId="urn:microsoft.com/office/officeart/2005/8/layout/orgChart1"/>
    <dgm:cxn modelId="{6394A11A-C2F4-45FC-93AF-766B7E3B03A2}" type="presParOf" srcId="{57AA2849-817E-426F-9877-1267C8780F7E}" destId="{0D815E08-B106-4626-8482-78EB520349EA}" srcOrd="7" destOrd="0" presId="urn:microsoft.com/office/officeart/2005/8/layout/orgChart1"/>
    <dgm:cxn modelId="{E3E524E1-0E5F-4EDE-9451-8B72ED7CC8B6}" type="presParOf" srcId="{0D815E08-B106-4626-8482-78EB520349EA}" destId="{0621A654-14CC-4295-BD3A-585B576F4A7E}" srcOrd="0" destOrd="0" presId="urn:microsoft.com/office/officeart/2005/8/layout/orgChart1"/>
    <dgm:cxn modelId="{F8501F58-C920-4BA2-9381-A13036A01883}" type="presParOf" srcId="{0621A654-14CC-4295-BD3A-585B576F4A7E}" destId="{E47C6DD5-DD02-427D-8312-A49E6520A3F2}" srcOrd="0" destOrd="0" presId="urn:microsoft.com/office/officeart/2005/8/layout/orgChart1"/>
    <dgm:cxn modelId="{3FEAA73A-62B3-4D69-B777-D8E813F0A678}" type="presParOf" srcId="{0621A654-14CC-4295-BD3A-585B576F4A7E}" destId="{52132FE2-E7FC-49A1-AF8B-735A046B6CB9}" srcOrd="1" destOrd="0" presId="urn:microsoft.com/office/officeart/2005/8/layout/orgChart1"/>
    <dgm:cxn modelId="{6FB61B48-1ED9-4246-BDCB-6059D36D32D3}" type="presParOf" srcId="{0D815E08-B106-4626-8482-78EB520349EA}" destId="{06D1F8F8-E000-4149-8D55-D7978ABDAA17}" srcOrd="1" destOrd="0" presId="urn:microsoft.com/office/officeart/2005/8/layout/orgChart1"/>
    <dgm:cxn modelId="{67A58CB3-539F-4F1C-8BE7-BCA49A275C5A}" type="presParOf" srcId="{0D815E08-B106-4626-8482-78EB520349EA}" destId="{3AE54263-054E-4B4D-9D42-38884D0502AF}" srcOrd="2" destOrd="0" presId="urn:microsoft.com/office/officeart/2005/8/layout/orgChart1"/>
    <dgm:cxn modelId="{AF19D202-C5DA-44DB-92F4-290DFD301F4D}" type="presParOf" srcId="{57AA2849-817E-426F-9877-1267C8780F7E}" destId="{B56E287B-A420-4A69-B8C1-52E5D07391EB}" srcOrd="8" destOrd="0" presId="urn:microsoft.com/office/officeart/2005/8/layout/orgChart1"/>
    <dgm:cxn modelId="{6EA81B9D-652C-403C-B74A-222EC6C2787F}" type="presParOf" srcId="{57AA2849-817E-426F-9877-1267C8780F7E}" destId="{72E2A1FE-BFD4-4FE0-9111-7E537E802717}" srcOrd="9" destOrd="0" presId="urn:microsoft.com/office/officeart/2005/8/layout/orgChart1"/>
    <dgm:cxn modelId="{19902AAF-A840-44D2-B3BD-47C992B5E113}" type="presParOf" srcId="{72E2A1FE-BFD4-4FE0-9111-7E537E802717}" destId="{BBAF9C29-70BD-4FAA-ADEB-CD5E91640029}" srcOrd="0" destOrd="0" presId="urn:microsoft.com/office/officeart/2005/8/layout/orgChart1"/>
    <dgm:cxn modelId="{04CA021A-061B-4423-9221-21FD02EEB355}" type="presParOf" srcId="{BBAF9C29-70BD-4FAA-ADEB-CD5E91640029}" destId="{CE682F48-7D2B-43E3-84F7-ECB20C2D850E}" srcOrd="0" destOrd="0" presId="urn:microsoft.com/office/officeart/2005/8/layout/orgChart1"/>
    <dgm:cxn modelId="{2F17F0B9-9CC9-4281-B138-E565235A6892}" type="presParOf" srcId="{BBAF9C29-70BD-4FAA-ADEB-CD5E91640029}" destId="{5D245890-A789-4D19-AA32-80622FB0CB3D}" srcOrd="1" destOrd="0" presId="urn:microsoft.com/office/officeart/2005/8/layout/orgChart1"/>
    <dgm:cxn modelId="{46504A7F-A8E8-45BC-B25C-B4797389B28A}" type="presParOf" srcId="{72E2A1FE-BFD4-4FE0-9111-7E537E802717}" destId="{CC7B8957-3AB2-4CEF-8A5E-E41AC617EEBB}" srcOrd="1" destOrd="0" presId="urn:microsoft.com/office/officeart/2005/8/layout/orgChart1"/>
    <dgm:cxn modelId="{8AACDC04-37A2-42CB-8A20-6F350E51F28C}" type="presParOf" srcId="{CC7B8957-3AB2-4CEF-8A5E-E41AC617EEBB}" destId="{D0FBDFCA-7A2C-4E1E-B5E5-4FEAA7D01FB3}" srcOrd="0" destOrd="0" presId="urn:microsoft.com/office/officeart/2005/8/layout/orgChart1"/>
    <dgm:cxn modelId="{CF02CC56-C6C1-4F21-B484-F021C089E496}" type="presParOf" srcId="{CC7B8957-3AB2-4CEF-8A5E-E41AC617EEBB}" destId="{2C5EDDE6-F098-4A6C-983A-63A82723F440}" srcOrd="1" destOrd="0" presId="urn:microsoft.com/office/officeart/2005/8/layout/orgChart1"/>
    <dgm:cxn modelId="{78E8A986-D4A7-4D10-8F5C-83E30927C68B}" type="presParOf" srcId="{2C5EDDE6-F098-4A6C-983A-63A82723F440}" destId="{ABE12CE4-2047-49C6-95FF-EACF97CE1200}" srcOrd="0" destOrd="0" presId="urn:microsoft.com/office/officeart/2005/8/layout/orgChart1"/>
    <dgm:cxn modelId="{37BE6249-7393-48D5-8CF2-29ABC0F8E74E}" type="presParOf" srcId="{ABE12CE4-2047-49C6-95FF-EACF97CE1200}" destId="{EC38C426-8367-462D-8D18-E18F0F14088B}" srcOrd="0" destOrd="0" presId="urn:microsoft.com/office/officeart/2005/8/layout/orgChart1"/>
    <dgm:cxn modelId="{0BF5698F-7439-46E4-8C26-8FD80F1F505B}" type="presParOf" srcId="{ABE12CE4-2047-49C6-95FF-EACF97CE1200}" destId="{A4EF984B-27E8-4F83-A51E-5CFC22240A48}" srcOrd="1" destOrd="0" presId="urn:microsoft.com/office/officeart/2005/8/layout/orgChart1"/>
    <dgm:cxn modelId="{6105EDDA-11A7-4A2A-8201-4F2FE298A682}" type="presParOf" srcId="{2C5EDDE6-F098-4A6C-983A-63A82723F440}" destId="{AFAA96E0-3F99-4306-93E0-25CCC8AA9280}" srcOrd="1" destOrd="0" presId="urn:microsoft.com/office/officeart/2005/8/layout/orgChart1"/>
    <dgm:cxn modelId="{B1EA1A43-B0ED-47B5-BAE1-8F2621B09355}" type="presParOf" srcId="{2C5EDDE6-F098-4A6C-983A-63A82723F440}" destId="{1410B1BC-46DD-4C85-838F-93EADBDCEDF5}" srcOrd="2" destOrd="0" presId="urn:microsoft.com/office/officeart/2005/8/layout/orgChart1"/>
    <dgm:cxn modelId="{5B9BB7E7-33D6-4978-92E1-200C95C82068}" type="presParOf" srcId="{CC7B8957-3AB2-4CEF-8A5E-E41AC617EEBB}" destId="{295B07AD-4A76-46CA-8A9D-74BF0786FE16}" srcOrd="2" destOrd="0" presId="urn:microsoft.com/office/officeart/2005/8/layout/orgChart1"/>
    <dgm:cxn modelId="{E129FBBC-99F2-4C38-AB07-C345FFC86B90}" type="presParOf" srcId="{CC7B8957-3AB2-4CEF-8A5E-E41AC617EEBB}" destId="{17087FC4-D0DF-46FA-A432-BFB7C5400D5B}" srcOrd="3" destOrd="0" presId="urn:microsoft.com/office/officeart/2005/8/layout/orgChart1"/>
    <dgm:cxn modelId="{A6DBC484-D0E1-4A51-9F1A-FEA9EFF9E88A}" type="presParOf" srcId="{17087FC4-D0DF-46FA-A432-BFB7C5400D5B}" destId="{878BFCC4-ED1A-4A8F-96D6-53EBFC105200}" srcOrd="0" destOrd="0" presId="urn:microsoft.com/office/officeart/2005/8/layout/orgChart1"/>
    <dgm:cxn modelId="{8F695313-0A38-43AB-9D9F-C03A5A6F3ED3}" type="presParOf" srcId="{878BFCC4-ED1A-4A8F-96D6-53EBFC105200}" destId="{4F6FD318-FC21-4E43-8804-FD7AD11AABB1}" srcOrd="0" destOrd="0" presId="urn:microsoft.com/office/officeart/2005/8/layout/orgChart1"/>
    <dgm:cxn modelId="{7E3E0764-CF60-49C1-82C8-D2DCC123B723}" type="presParOf" srcId="{878BFCC4-ED1A-4A8F-96D6-53EBFC105200}" destId="{501F2468-DD7B-433E-B884-650BCCFD5EE0}" srcOrd="1" destOrd="0" presId="urn:microsoft.com/office/officeart/2005/8/layout/orgChart1"/>
    <dgm:cxn modelId="{870FEA8F-719B-42AF-9548-A1621B18BEDC}" type="presParOf" srcId="{17087FC4-D0DF-46FA-A432-BFB7C5400D5B}" destId="{DF7501DD-1E63-4176-BFE6-2CBD2C4E6CAE}" srcOrd="1" destOrd="0" presId="urn:microsoft.com/office/officeart/2005/8/layout/orgChart1"/>
    <dgm:cxn modelId="{56D24574-DE44-465F-A1BD-01EAC30EB564}" type="presParOf" srcId="{17087FC4-D0DF-46FA-A432-BFB7C5400D5B}" destId="{A98C0B8B-93C7-4CDA-BD19-97E139CBBA36}" srcOrd="2" destOrd="0" presId="urn:microsoft.com/office/officeart/2005/8/layout/orgChart1"/>
    <dgm:cxn modelId="{86580B61-7867-4CD2-AFCF-DB470DDA7F70}" type="presParOf" srcId="{CC7B8957-3AB2-4CEF-8A5E-E41AC617EEBB}" destId="{F054AF51-64CD-4384-B886-46A9989DE81C}" srcOrd="4" destOrd="0" presId="urn:microsoft.com/office/officeart/2005/8/layout/orgChart1"/>
    <dgm:cxn modelId="{314B8660-561D-43EE-9988-474D0FB73A59}" type="presParOf" srcId="{CC7B8957-3AB2-4CEF-8A5E-E41AC617EEBB}" destId="{7D5FAB72-958E-41B5-8E99-4FF13A0877EF}" srcOrd="5" destOrd="0" presId="urn:microsoft.com/office/officeart/2005/8/layout/orgChart1"/>
    <dgm:cxn modelId="{850060E5-1CE2-4677-9654-F7C940754E62}" type="presParOf" srcId="{7D5FAB72-958E-41B5-8E99-4FF13A0877EF}" destId="{7E32AF3F-704F-41B4-A775-775A0D20564D}" srcOrd="0" destOrd="0" presId="urn:microsoft.com/office/officeart/2005/8/layout/orgChart1"/>
    <dgm:cxn modelId="{09E60D69-9142-4F51-9144-6D01022989B2}" type="presParOf" srcId="{7E32AF3F-704F-41B4-A775-775A0D20564D}" destId="{AD8BB605-B0F6-497E-A183-E0A2D439DC0E}" srcOrd="0" destOrd="0" presId="urn:microsoft.com/office/officeart/2005/8/layout/orgChart1"/>
    <dgm:cxn modelId="{FD83A1DC-2622-47ED-A7BB-CC81F33E338C}" type="presParOf" srcId="{7E32AF3F-704F-41B4-A775-775A0D20564D}" destId="{D5F62BEF-87AB-4BFC-9819-9E6B363C9753}" srcOrd="1" destOrd="0" presId="urn:microsoft.com/office/officeart/2005/8/layout/orgChart1"/>
    <dgm:cxn modelId="{A92B7430-016C-4592-8BCB-A32A95F760B0}" type="presParOf" srcId="{7D5FAB72-958E-41B5-8E99-4FF13A0877EF}" destId="{E96DAF64-7C2A-4B9E-AD9C-182F5E67CF54}" srcOrd="1" destOrd="0" presId="urn:microsoft.com/office/officeart/2005/8/layout/orgChart1"/>
    <dgm:cxn modelId="{B871305A-6F2A-41A3-B2DF-97378A1118F5}" type="presParOf" srcId="{7D5FAB72-958E-41B5-8E99-4FF13A0877EF}" destId="{FBA4E358-C363-4A85-9314-1663B9586F23}" srcOrd="2" destOrd="0" presId="urn:microsoft.com/office/officeart/2005/8/layout/orgChart1"/>
    <dgm:cxn modelId="{A8D3EF7D-C2AB-4F5A-A57A-387D2FFE00BE}" type="presParOf" srcId="{CC7B8957-3AB2-4CEF-8A5E-E41AC617EEBB}" destId="{896841A4-F664-427F-97B3-B8B25DA83037}" srcOrd="6" destOrd="0" presId="urn:microsoft.com/office/officeart/2005/8/layout/orgChart1"/>
    <dgm:cxn modelId="{0DF26CBB-71B0-4387-945E-FDBC6A57DCC7}" type="presParOf" srcId="{CC7B8957-3AB2-4CEF-8A5E-E41AC617EEBB}" destId="{3B168692-F2F0-4C19-941E-70298AEFEAC3}" srcOrd="7" destOrd="0" presId="urn:microsoft.com/office/officeart/2005/8/layout/orgChart1"/>
    <dgm:cxn modelId="{BFB35867-9158-4548-8289-0371F1F092E4}" type="presParOf" srcId="{3B168692-F2F0-4C19-941E-70298AEFEAC3}" destId="{CBAC57AA-7530-4B30-AD94-D85FBC8A64AB}" srcOrd="0" destOrd="0" presId="urn:microsoft.com/office/officeart/2005/8/layout/orgChart1"/>
    <dgm:cxn modelId="{96938504-1C68-46F1-92CC-0A4F2E07B38B}" type="presParOf" srcId="{CBAC57AA-7530-4B30-AD94-D85FBC8A64AB}" destId="{D2568E7D-A3CA-4010-93C7-3C57FCE16AA8}" srcOrd="0" destOrd="0" presId="urn:microsoft.com/office/officeart/2005/8/layout/orgChart1"/>
    <dgm:cxn modelId="{076BB81A-C427-4FD9-821A-AF42F44010DD}" type="presParOf" srcId="{CBAC57AA-7530-4B30-AD94-D85FBC8A64AB}" destId="{981DE273-862F-4BF7-BBEF-5EC26881B5DF}" srcOrd="1" destOrd="0" presId="urn:microsoft.com/office/officeart/2005/8/layout/orgChart1"/>
    <dgm:cxn modelId="{F3EC267D-56A6-4647-B70A-97835B02F1D3}" type="presParOf" srcId="{3B168692-F2F0-4C19-941E-70298AEFEAC3}" destId="{08A96771-F744-4EF4-B8ED-44231C79B27D}" srcOrd="1" destOrd="0" presId="urn:microsoft.com/office/officeart/2005/8/layout/orgChart1"/>
    <dgm:cxn modelId="{361AA851-3220-496C-9007-FF1D90A50ECE}" type="presParOf" srcId="{08A96771-F744-4EF4-B8ED-44231C79B27D}" destId="{024534AC-1664-4FF1-8D34-9477FAF31D27}" srcOrd="0" destOrd="0" presId="urn:microsoft.com/office/officeart/2005/8/layout/orgChart1"/>
    <dgm:cxn modelId="{54F9A19D-53E6-402A-A642-240A33F60FDD}" type="presParOf" srcId="{08A96771-F744-4EF4-B8ED-44231C79B27D}" destId="{BCB7C341-8474-4992-A35C-7537349368DD}" srcOrd="1" destOrd="0" presId="urn:microsoft.com/office/officeart/2005/8/layout/orgChart1"/>
    <dgm:cxn modelId="{939318C8-8576-452C-9F73-D805FE5AB6C0}" type="presParOf" srcId="{BCB7C341-8474-4992-A35C-7537349368DD}" destId="{32D14806-AC2C-4B38-86EC-CA8DCFAB131F}" srcOrd="0" destOrd="0" presId="urn:microsoft.com/office/officeart/2005/8/layout/orgChart1"/>
    <dgm:cxn modelId="{E5539819-3B57-41E0-84C6-E07D9705943C}" type="presParOf" srcId="{32D14806-AC2C-4B38-86EC-CA8DCFAB131F}" destId="{F36448B3-BCA1-4AB1-96F8-845965C57CAB}" srcOrd="0" destOrd="0" presId="urn:microsoft.com/office/officeart/2005/8/layout/orgChart1"/>
    <dgm:cxn modelId="{C476E58C-325B-4578-94A6-F5F48EDB5CAF}" type="presParOf" srcId="{32D14806-AC2C-4B38-86EC-CA8DCFAB131F}" destId="{EFE81EC4-73C9-4F6B-A26B-D1AD76C7C6CA}" srcOrd="1" destOrd="0" presId="urn:microsoft.com/office/officeart/2005/8/layout/orgChart1"/>
    <dgm:cxn modelId="{58A2F69A-0F40-4CAB-8DF8-3A29C2583630}" type="presParOf" srcId="{BCB7C341-8474-4992-A35C-7537349368DD}" destId="{718DCFE4-2842-4DDC-83F4-AA8EA095708F}" srcOrd="1" destOrd="0" presId="urn:microsoft.com/office/officeart/2005/8/layout/orgChart1"/>
    <dgm:cxn modelId="{A6A6B277-D569-4191-95E6-CA8DD61FB3A7}" type="presParOf" srcId="{BCB7C341-8474-4992-A35C-7537349368DD}" destId="{975F4B8E-ED60-4F7B-BA90-B4650898C6C2}" srcOrd="2" destOrd="0" presId="urn:microsoft.com/office/officeart/2005/8/layout/orgChart1"/>
    <dgm:cxn modelId="{C0E0593D-FC54-4CA1-8511-9479EBD1723C}" type="presParOf" srcId="{08A96771-F744-4EF4-B8ED-44231C79B27D}" destId="{1B51A68A-E138-41E3-A63F-3C553D7603BB}" srcOrd="2" destOrd="0" presId="urn:microsoft.com/office/officeart/2005/8/layout/orgChart1"/>
    <dgm:cxn modelId="{A1300B5A-F3E7-404E-9F07-E8BEE8107C3C}" type="presParOf" srcId="{08A96771-F744-4EF4-B8ED-44231C79B27D}" destId="{A1AA3B1F-F271-4259-B5F1-ABAC26027568}" srcOrd="3" destOrd="0" presId="urn:microsoft.com/office/officeart/2005/8/layout/orgChart1"/>
    <dgm:cxn modelId="{63F15086-B450-40AA-8704-224C1118513E}" type="presParOf" srcId="{A1AA3B1F-F271-4259-B5F1-ABAC26027568}" destId="{8DD0273E-78DE-4284-AB0E-E0BBFF3929B0}" srcOrd="0" destOrd="0" presId="urn:microsoft.com/office/officeart/2005/8/layout/orgChart1"/>
    <dgm:cxn modelId="{713B0610-3745-4F39-B7D1-AE5F23328263}" type="presParOf" srcId="{8DD0273E-78DE-4284-AB0E-E0BBFF3929B0}" destId="{CEE50228-FF40-4D25-994A-83C03BB2C3AD}" srcOrd="0" destOrd="0" presId="urn:microsoft.com/office/officeart/2005/8/layout/orgChart1"/>
    <dgm:cxn modelId="{B8649674-2855-4299-A91F-1DBEE6CA9F63}" type="presParOf" srcId="{8DD0273E-78DE-4284-AB0E-E0BBFF3929B0}" destId="{A636622A-6050-4A78-BB3F-7591841E9F4A}" srcOrd="1" destOrd="0" presId="urn:microsoft.com/office/officeart/2005/8/layout/orgChart1"/>
    <dgm:cxn modelId="{B236B849-D023-4FFD-A7A9-701F10EF00CC}" type="presParOf" srcId="{A1AA3B1F-F271-4259-B5F1-ABAC26027568}" destId="{E982E423-C950-47E5-BD17-DCD89B5F1B75}" srcOrd="1" destOrd="0" presId="urn:microsoft.com/office/officeart/2005/8/layout/orgChart1"/>
    <dgm:cxn modelId="{5DB9A351-1A44-48A2-8F03-0538ED7F55E1}" type="presParOf" srcId="{E982E423-C950-47E5-BD17-DCD89B5F1B75}" destId="{A03CA00B-6CD2-4973-825E-28B6E8B31C90}" srcOrd="0" destOrd="0" presId="urn:microsoft.com/office/officeart/2005/8/layout/orgChart1"/>
    <dgm:cxn modelId="{BC935381-79BE-4610-9185-4C7E8FF3BD1D}" type="presParOf" srcId="{E982E423-C950-47E5-BD17-DCD89B5F1B75}" destId="{7B2FB835-F4D3-4E0E-B466-A9F30073592F}" srcOrd="1" destOrd="0" presId="urn:microsoft.com/office/officeart/2005/8/layout/orgChart1"/>
    <dgm:cxn modelId="{7EA36937-9E25-45FC-A88F-4F64FACC1B0F}" type="presParOf" srcId="{7B2FB835-F4D3-4E0E-B466-A9F30073592F}" destId="{2E810BAA-55E9-4A6E-94CC-D8BE9F9E8835}" srcOrd="0" destOrd="0" presId="urn:microsoft.com/office/officeart/2005/8/layout/orgChart1"/>
    <dgm:cxn modelId="{EAE2CAD6-C85B-46B5-9B6C-A9C85F69DC14}" type="presParOf" srcId="{2E810BAA-55E9-4A6E-94CC-D8BE9F9E8835}" destId="{40D75D3F-8465-45B7-865C-0262F747E666}" srcOrd="0" destOrd="0" presId="urn:microsoft.com/office/officeart/2005/8/layout/orgChart1"/>
    <dgm:cxn modelId="{53A51EF8-50ED-443E-AF02-A58826BBB519}" type="presParOf" srcId="{2E810BAA-55E9-4A6E-94CC-D8BE9F9E8835}" destId="{9C31E0E4-01C9-4F03-94C8-00B2A8755248}" srcOrd="1" destOrd="0" presId="urn:microsoft.com/office/officeart/2005/8/layout/orgChart1"/>
    <dgm:cxn modelId="{BE7649AF-CD6F-4A78-92B9-7CD055BD8867}" type="presParOf" srcId="{7B2FB835-F4D3-4E0E-B466-A9F30073592F}" destId="{9159E638-3395-4765-8676-609FE7EB1318}" srcOrd="1" destOrd="0" presId="urn:microsoft.com/office/officeart/2005/8/layout/orgChart1"/>
    <dgm:cxn modelId="{5FFE1492-0153-4F35-835E-1B4935172B20}" type="presParOf" srcId="{7B2FB835-F4D3-4E0E-B466-A9F30073592F}" destId="{3CB78F5E-6C40-48FB-BC33-433BDAD8F0C0}" srcOrd="2" destOrd="0" presId="urn:microsoft.com/office/officeart/2005/8/layout/orgChart1"/>
    <dgm:cxn modelId="{C45F8504-3234-4C0A-9FD8-03BC99C09114}" type="presParOf" srcId="{E982E423-C950-47E5-BD17-DCD89B5F1B75}" destId="{DFEF72CD-9C2A-4224-858B-A0141B41F777}" srcOrd="2" destOrd="0" presId="urn:microsoft.com/office/officeart/2005/8/layout/orgChart1"/>
    <dgm:cxn modelId="{B73CE9E7-26D8-4B75-932A-5AAB00F12E0C}" type="presParOf" srcId="{E982E423-C950-47E5-BD17-DCD89B5F1B75}" destId="{9D79835E-2B1B-4671-8210-631B54AA8D0B}" srcOrd="3" destOrd="0" presId="urn:microsoft.com/office/officeart/2005/8/layout/orgChart1"/>
    <dgm:cxn modelId="{4B62B869-A9EA-4C0F-8853-F79CD161C3E2}" type="presParOf" srcId="{9D79835E-2B1B-4671-8210-631B54AA8D0B}" destId="{C7EF91A1-CD73-45D6-A20D-2E0B559AAC37}" srcOrd="0" destOrd="0" presId="urn:microsoft.com/office/officeart/2005/8/layout/orgChart1"/>
    <dgm:cxn modelId="{582DE19C-84FA-4328-8CC1-346F9D9C0883}" type="presParOf" srcId="{C7EF91A1-CD73-45D6-A20D-2E0B559AAC37}" destId="{98B1719C-AF9F-486E-9074-A356C100409F}" srcOrd="0" destOrd="0" presId="urn:microsoft.com/office/officeart/2005/8/layout/orgChart1"/>
    <dgm:cxn modelId="{06158790-D867-4878-89AE-4474ADA8C9FE}" type="presParOf" srcId="{C7EF91A1-CD73-45D6-A20D-2E0B559AAC37}" destId="{CD02BC22-55E3-4829-B981-FB020983F662}" srcOrd="1" destOrd="0" presId="urn:microsoft.com/office/officeart/2005/8/layout/orgChart1"/>
    <dgm:cxn modelId="{A3C560A3-1D40-44C7-993E-A4D4023E7D88}" type="presParOf" srcId="{9D79835E-2B1B-4671-8210-631B54AA8D0B}" destId="{E2D407CB-FC43-4778-95A8-2C709C124B09}" srcOrd="1" destOrd="0" presId="urn:microsoft.com/office/officeart/2005/8/layout/orgChart1"/>
    <dgm:cxn modelId="{3C86AF19-0708-46E4-BB8B-20FC53E2589C}" type="presParOf" srcId="{9D79835E-2B1B-4671-8210-631B54AA8D0B}" destId="{F88D0DC0-C087-489F-BFFB-7FBDF0230F5C}" srcOrd="2" destOrd="0" presId="urn:microsoft.com/office/officeart/2005/8/layout/orgChart1"/>
    <dgm:cxn modelId="{662CCDB7-7E0A-4F3E-9956-6DF77B156D0E}" type="presParOf" srcId="{E982E423-C950-47E5-BD17-DCD89B5F1B75}" destId="{78037E6E-EC63-4CA1-9D3A-7B75ED52D038}" srcOrd="4" destOrd="0" presId="urn:microsoft.com/office/officeart/2005/8/layout/orgChart1"/>
    <dgm:cxn modelId="{1D2D1723-0221-4DD0-BE6F-AED195F136B2}" type="presParOf" srcId="{E982E423-C950-47E5-BD17-DCD89B5F1B75}" destId="{B641FA82-07D3-403B-9C53-59CB60E36214}" srcOrd="5" destOrd="0" presId="urn:microsoft.com/office/officeart/2005/8/layout/orgChart1"/>
    <dgm:cxn modelId="{964A3863-928F-4899-B5F5-0014DB857E27}" type="presParOf" srcId="{B641FA82-07D3-403B-9C53-59CB60E36214}" destId="{3C8AF6DA-7ACF-4858-8045-3CF940787C6D}" srcOrd="0" destOrd="0" presId="urn:microsoft.com/office/officeart/2005/8/layout/orgChart1"/>
    <dgm:cxn modelId="{25B2CC48-84F3-4B3C-83A7-F4F3909FD03F}" type="presParOf" srcId="{3C8AF6DA-7ACF-4858-8045-3CF940787C6D}" destId="{8266A03A-AFF0-416D-BAF8-2A7389C26BBE}" srcOrd="0" destOrd="0" presId="urn:microsoft.com/office/officeart/2005/8/layout/orgChart1"/>
    <dgm:cxn modelId="{07969EE3-DB48-44C2-BA56-F3F5F72E35A4}" type="presParOf" srcId="{3C8AF6DA-7ACF-4858-8045-3CF940787C6D}" destId="{151725BD-990C-4028-B6CF-DE595D51C678}" srcOrd="1" destOrd="0" presId="urn:microsoft.com/office/officeart/2005/8/layout/orgChart1"/>
    <dgm:cxn modelId="{C6843F8C-6480-4CFF-A317-5B9146CB8B56}" type="presParOf" srcId="{B641FA82-07D3-403B-9C53-59CB60E36214}" destId="{D23F52DC-021D-412B-B71D-99DA5634D056}" srcOrd="1" destOrd="0" presId="urn:microsoft.com/office/officeart/2005/8/layout/orgChart1"/>
    <dgm:cxn modelId="{8174E554-8874-42DE-A3FB-5D2A5511B9C7}" type="presParOf" srcId="{D23F52DC-021D-412B-B71D-99DA5634D056}" destId="{316858BE-A53F-42C9-B91D-4E2D2F2144A4}" srcOrd="0" destOrd="0" presId="urn:microsoft.com/office/officeart/2005/8/layout/orgChart1"/>
    <dgm:cxn modelId="{338D9423-FC3B-4A66-8D10-99F21FBD809F}" type="presParOf" srcId="{D23F52DC-021D-412B-B71D-99DA5634D056}" destId="{92294C09-0BEF-4A76-AB34-577D010D1169}" srcOrd="1" destOrd="0" presId="urn:microsoft.com/office/officeart/2005/8/layout/orgChart1"/>
    <dgm:cxn modelId="{E90CCB76-2818-4E20-AE2D-2E4260C760FB}" type="presParOf" srcId="{92294C09-0BEF-4A76-AB34-577D010D1169}" destId="{BEB0CDFB-15EA-4AB1-A1A7-3A865F084836}" srcOrd="0" destOrd="0" presId="urn:microsoft.com/office/officeart/2005/8/layout/orgChart1"/>
    <dgm:cxn modelId="{0AC3B92C-4FDD-4751-A85F-992886A591B0}" type="presParOf" srcId="{BEB0CDFB-15EA-4AB1-A1A7-3A865F084836}" destId="{7DFD4DAC-34A9-4FF3-8577-B041DA5C1359}" srcOrd="0" destOrd="0" presId="urn:microsoft.com/office/officeart/2005/8/layout/orgChart1"/>
    <dgm:cxn modelId="{959FB4C0-C948-48D9-98C9-10236EE91A26}" type="presParOf" srcId="{BEB0CDFB-15EA-4AB1-A1A7-3A865F084836}" destId="{BD9B81DA-76DD-42A8-AA15-EB8E7DC68E68}" srcOrd="1" destOrd="0" presId="urn:microsoft.com/office/officeart/2005/8/layout/orgChart1"/>
    <dgm:cxn modelId="{6BFA6A7F-1684-4540-B376-5BB91DD78850}" type="presParOf" srcId="{92294C09-0BEF-4A76-AB34-577D010D1169}" destId="{FE3EA942-A54C-4B37-8C75-FB82EAB79221}" srcOrd="1" destOrd="0" presId="urn:microsoft.com/office/officeart/2005/8/layout/orgChart1"/>
    <dgm:cxn modelId="{B8B99B4C-320A-4F5D-B193-2ACD3D20D0BA}" type="presParOf" srcId="{92294C09-0BEF-4A76-AB34-577D010D1169}" destId="{64180A72-B911-451A-92C0-6C5BA163710D}" srcOrd="2" destOrd="0" presId="urn:microsoft.com/office/officeart/2005/8/layout/orgChart1"/>
    <dgm:cxn modelId="{17DF74B2-B565-460E-B957-45268BD42013}" type="presParOf" srcId="{D23F52DC-021D-412B-B71D-99DA5634D056}" destId="{99A69DA0-1508-4341-A740-18EC3BAD7CCD}" srcOrd="2" destOrd="0" presId="urn:microsoft.com/office/officeart/2005/8/layout/orgChart1"/>
    <dgm:cxn modelId="{C6204ADB-EAAF-494D-9B67-7B88E5CA4E94}" type="presParOf" srcId="{D23F52DC-021D-412B-B71D-99DA5634D056}" destId="{2EE1E499-FAAE-4C1E-B70B-B45091EA5162}" srcOrd="3" destOrd="0" presId="urn:microsoft.com/office/officeart/2005/8/layout/orgChart1"/>
    <dgm:cxn modelId="{2A0802C2-7616-497C-9902-DC53F831B089}" type="presParOf" srcId="{2EE1E499-FAAE-4C1E-B70B-B45091EA5162}" destId="{1366CBAE-39E0-4FCE-9728-F1BD09A942BA}" srcOrd="0" destOrd="0" presId="urn:microsoft.com/office/officeart/2005/8/layout/orgChart1"/>
    <dgm:cxn modelId="{3FF78CDC-0667-4CBA-ADA4-6CDE526CD2E0}" type="presParOf" srcId="{1366CBAE-39E0-4FCE-9728-F1BD09A942BA}" destId="{1E9E1D9D-6E76-451A-8903-73D05168E2B7}" srcOrd="0" destOrd="0" presId="urn:microsoft.com/office/officeart/2005/8/layout/orgChart1"/>
    <dgm:cxn modelId="{4BDE8BB9-9B1E-45A3-98EC-F434A1309F35}" type="presParOf" srcId="{1366CBAE-39E0-4FCE-9728-F1BD09A942BA}" destId="{D3AC0008-F7B8-49CD-9365-7848A0CC8DA6}" srcOrd="1" destOrd="0" presId="urn:microsoft.com/office/officeart/2005/8/layout/orgChart1"/>
    <dgm:cxn modelId="{5B6E015A-1B03-48F3-9D9D-49A40B93A667}" type="presParOf" srcId="{2EE1E499-FAAE-4C1E-B70B-B45091EA5162}" destId="{AEFFC93C-B83E-46E4-A32E-6C9C16CADDA0}" srcOrd="1" destOrd="0" presId="urn:microsoft.com/office/officeart/2005/8/layout/orgChart1"/>
    <dgm:cxn modelId="{7A9C15AE-2AA1-4B5D-A7B7-14D88877CDB6}" type="presParOf" srcId="{AEFFC93C-B83E-46E4-A32E-6C9C16CADDA0}" destId="{AE51617E-A039-4CB5-A909-C215C5F77440}" srcOrd="0" destOrd="0" presId="urn:microsoft.com/office/officeart/2005/8/layout/orgChart1"/>
    <dgm:cxn modelId="{4104AC12-2A94-4603-9DE3-2484DB1F5987}" type="presParOf" srcId="{AEFFC93C-B83E-46E4-A32E-6C9C16CADDA0}" destId="{4E605D8F-B3ED-47B4-BED8-0D77131E5479}" srcOrd="1" destOrd="0" presId="urn:microsoft.com/office/officeart/2005/8/layout/orgChart1"/>
    <dgm:cxn modelId="{178D7B05-F5B4-4A2A-B896-6036B1F386E2}" type="presParOf" srcId="{4E605D8F-B3ED-47B4-BED8-0D77131E5479}" destId="{C33328AF-95E9-42B2-BF11-661997102557}" srcOrd="0" destOrd="0" presId="urn:microsoft.com/office/officeart/2005/8/layout/orgChart1"/>
    <dgm:cxn modelId="{B40F318D-9212-4942-9811-36FFCA223E43}" type="presParOf" srcId="{C33328AF-95E9-42B2-BF11-661997102557}" destId="{713CCDA8-BE6E-4593-B9E9-83B9B0CA4ADE}" srcOrd="0" destOrd="0" presId="urn:microsoft.com/office/officeart/2005/8/layout/orgChart1"/>
    <dgm:cxn modelId="{C71422A7-5135-4071-981B-C87DC0899B68}" type="presParOf" srcId="{C33328AF-95E9-42B2-BF11-661997102557}" destId="{BC69E811-71C8-4B8B-B348-E84FC64FECC3}" srcOrd="1" destOrd="0" presId="urn:microsoft.com/office/officeart/2005/8/layout/orgChart1"/>
    <dgm:cxn modelId="{2E97E904-98E9-41DD-B26E-5D5C521133C7}" type="presParOf" srcId="{4E605D8F-B3ED-47B4-BED8-0D77131E5479}" destId="{255943FF-9CBD-466F-A732-D2A9A8629B0B}" srcOrd="1" destOrd="0" presId="urn:microsoft.com/office/officeart/2005/8/layout/orgChart1"/>
    <dgm:cxn modelId="{31E48252-0432-46F4-ABE2-8C1323AC5AD4}" type="presParOf" srcId="{4E605D8F-B3ED-47B4-BED8-0D77131E5479}" destId="{FA429A9F-F203-41D0-92F8-CA41BC840B11}" srcOrd="2" destOrd="0" presId="urn:microsoft.com/office/officeart/2005/8/layout/orgChart1"/>
    <dgm:cxn modelId="{03D9C77A-DE61-46E0-9605-4232E70F034C}" type="presParOf" srcId="{AEFFC93C-B83E-46E4-A32E-6C9C16CADDA0}" destId="{552DF4D7-350C-4617-85EE-E2811139CC0E}" srcOrd="2" destOrd="0" presId="urn:microsoft.com/office/officeart/2005/8/layout/orgChart1"/>
    <dgm:cxn modelId="{34197DF1-D23D-4E48-840F-B53E089B8C82}" type="presParOf" srcId="{AEFFC93C-B83E-46E4-A32E-6C9C16CADDA0}" destId="{ED8B9DA1-D180-4208-A461-1E9265181517}" srcOrd="3" destOrd="0" presId="urn:microsoft.com/office/officeart/2005/8/layout/orgChart1"/>
    <dgm:cxn modelId="{A2859B4C-77CC-44EB-81C3-64730F064CA8}" type="presParOf" srcId="{ED8B9DA1-D180-4208-A461-1E9265181517}" destId="{EA960346-7DBC-4B12-848E-68EFB2886067}" srcOrd="0" destOrd="0" presId="urn:microsoft.com/office/officeart/2005/8/layout/orgChart1"/>
    <dgm:cxn modelId="{42DB94E2-6A47-4F6D-971C-3AC81D63655E}" type="presParOf" srcId="{EA960346-7DBC-4B12-848E-68EFB2886067}" destId="{7525BBF5-423E-4F6C-80C0-4B12F961904E}" srcOrd="0" destOrd="0" presId="urn:microsoft.com/office/officeart/2005/8/layout/orgChart1"/>
    <dgm:cxn modelId="{2AC96C61-D39C-4D23-BAF5-2F5879392B66}" type="presParOf" srcId="{EA960346-7DBC-4B12-848E-68EFB2886067}" destId="{1CF647A8-8604-4C5F-A4A7-B29AEDD308D2}" srcOrd="1" destOrd="0" presId="urn:microsoft.com/office/officeart/2005/8/layout/orgChart1"/>
    <dgm:cxn modelId="{8EE04E0F-9CBB-4592-A611-5E6DC3963B53}" type="presParOf" srcId="{ED8B9DA1-D180-4208-A461-1E9265181517}" destId="{4C635AD1-B30E-47F3-A679-62587E99B932}" srcOrd="1" destOrd="0" presId="urn:microsoft.com/office/officeart/2005/8/layout/orgChart1"/>
    <dgm:cxn modelId="{142E1FD8-0FFD-4DA0-8412-A6F1920742C0}" type="presParOf" srcId="{ED8B9DA1-D180-4208-A461-1E9265181517}" destId="{3EA329B1-0C4D-487E-983B-8C1C07015333}" srcOrd="2" destOrd="0" presId="urn:microsoft.com/office/officeart/2005/8/layout/orgChart1"/>
    <dgm:cxn modelId="{6889C4BC-C3BB-4328-968A-E89389768EBA}" type="presParOf" srcId="{2EE1E499-FAAE-4C1E-B70B-B45091EA5162}" destId="{09727844-66FD-4BBA-A6E3-91A22941C47B}" srcOrd="2" destOrd="0" presId="urn:microsoft.com/office/officeart/2005/8/layout/orgChart1"/>
    <dgm:cxn modelId="{C98A00D0-87AE-46C1-AFE7-569A64D2DFD3}" type="presParOf" srcId="{D23F52DC-021D-412B-B71D-99DA5634D056}" destId="{E7D116E8-623E-4A22-9889-D21792FAD610}" srcOrd="4" destOrd="0" presId="urn:microsoft.com/office/officeart/2005/8/layout/orgChart1"/>
    <dgm:cxn modelId="{1AA6102B-9D0D-4502-AFEC-78AFF6594197}" type="presParOf" srcId="{D23F52DC-021D-412B-B71D-99DA5634D056}" destId="{1FCE8C80-8001-4EB2-A686-F4C8B3221CEC}" srcOrd="5" destOrd="0" presId="urn:microsoft.com/office/officeart/2005/8/layout/orgChart1"/>
    <dgm:cxn modelId="{7B6C2BE2-34E9-41CD-8CC2-956FD52DF082}" type="presParOf" srcId="{1FCE8C80-8001-4EB2-A686-F4C8B3221CEC}" destId="{05AA712F-6E22-460F-975C-FDA0991589E7}" srcOrd="0" destOrd="0" presId="urn:microsoft.com/office/officeart/2005/8/layout/orgChart1"/>
    <dgm:cxn modelId="{45FA33DC-431D-4EA0-AEA6-4788B6FCBD7A}" type="presParOf" srcId="{05AA712F-6E22-460F-975C-FDA0991589E7}" destId="{860AE8FE-1DF5-4C28-9D82-EF2CEF23444E}" srcOrd="0" destOrd="0" presId="urn:microsoft.com/office/officeart/2005/8/layout/orgChart1"/>
    <dgm:cxn modelId="{87345AB1-EF46-46CB-B2F9-DB47C5A8DA44}" type="presParOf" srcId="{05AA712F-6E22-460F-975C-FDA0991589E7}" destId="{2FEDABA2-D624-4EF5-8173-BD251A26CE9B}" srcOrd="1" destOrd="0" presId="urn:microsoft.com/office/officeart/2005/8/layout/orgChart1"/>
    <dgm:cxn modelId="{6F4946AD-CE6A-4E8D-8CE8-C91BE48EDCAB}" type="presParOf" srcId="{1FCE8C80-8001-4EB2-A686-F4C8B3221CEC}" destId="{93CC536A-901A-48DF-A0CA-8890724562C7}" srcOrd="1" destOrd="0" presId="urn:microsoft.com/office/officeart/2005/8/layout/orgChart1"/>
    <dgm:cxn modelId="{0E3D417F-7B86-4971-B296-B743C28BEA60}" type="presParOf" srcId="{93CC536A-901A-48DF-A0CA-8890724562C7}" destId="{119FFAF5-AF93-4970-A829-DC36D8F2BC9A}" srcOrd="0" destOrd="0" presId="urn:microsoft.com/office/officeart/2005/8/layout/orgChart1"/>
    <dgm:cxn modelId="{4A8292FE-80C8-449E-A748-FDE51AB51283}" type="presParOf" srcId="{93CC536A-901A-48DF-A0CA-8890724562C7}" destId="{B68A92CF-EB90-4A3C-8232-95DD8D9EC819}" srcOrd="1" destOrd="0" presId="urn:microsoft.com/office/officeart/2005/8/layout/orgChart1"/>
    <dgm:cxn modelId="{0FFF677A-102B-4829-B23A-98CE130CDAF7}" type="presParOf" srcId="{B68A92CF-EB90-4A3C-8232-95DD8D9EC819}" destId="{550B1461-1AF8-4910-8D7F-628D1A13E751}" srcOrd="0" destOrd="0" presId="urn:microsoft.com/office/officeart/2005/8/layout/orgChart1"/>
    <dgm:cxn modelId="{2497425E-4617-4F15-89C1-943F1FF2EBB7}" type="presParOf" srcId="{550B1461-1AF8-4910-8D7F-628D1A13E751}" destId="{0F70A23C-D2ED-4F1C-B084-1E5B2DB0967B}" srcOrd="0" destOrd="0" presId="urn:microsoft.com/office/officeart/2005/8/layout/orgChart1"/>
    <dgm:cxn modelId="{E2A4C5D5-9ECA-4BA9-B4E4-8EDC83E824A9}" type="presParOf" srcId="{550B1461-1AF8-4910-8D7F-628D1A13E751}" destId="{26E20E83-5988-44A9-A824-3524457B157D}" srcOrd="1" destOrd="0" presId="urn:microsoft.com/office/officeart/2005/8/layout/orgChart1"/>
    <dgm:cxn modelId="{AE00EC55-87F9-4D11-B51C-773EB879FDE9}" type="presParOf" srcId="{B68A92CF-EB90-4A3C-8232-95DD8D9EC819}" destId="{FF029C5A-ADFF-45C1-BF17-35AD4BB42891}" srcOrd="1" destOrd="0" presId="urn:microsoft.com/office/officeart/2005/8/layout/orgChart1"/>
    <dgm:cxn modelId="{6F45A966-17B1-4A52-A79E-F9DAC2958744}" type="presParOf" srcId="{FF029C5A-ADFF-45C1-BF17-35AD4BB42891}" destId="{B6E75573-A024-479C-8852-8ABC3B4846D3}" srcOrd="0" destOrd="0" presId="urn:microsoft.com/office/officeart/2005/8/layout/orgChart1"/>
    <dgm:cxn modelId="{073F2512-9546-464D-BF47-10D1102F2BE5}" type="presParOf" srcId="{FF029C5A-ADFF-45C1-BF17-35AD4BB42891}" destId="{8DFE7D3C-0816-482C-9486-FEFF97771834}" srcOrd="1" destOrd="0" presId="urn:microsoft.com/office/officeart/2005/8/layout/orgChart1"/>
    <dgm:cxn modelId="{4D16B84D-3B39-40DC-A642-F208644919E9}" type="presParOf" srcId="{8DFE7D3C-0816-482C-9486-FEFF97771834}" destId="{C96CA52D-CF5F-4A54-8E3D-6C8C9721E070}" srcOrd="0" destOrd="0" presId="urn:microsoft.com/office/officeart/2005/8/layout/orgChart1"/>
    <dgm:cxn modelId="{A9A92E80-13DD-4F3C-A267-E6B83A9A8FB9}" type="presParOf" srcId="{C96CA52D-CF5F-4A54-8E3D-6C8C9721E070}" destId="{EA5D88BD-7C9B-49DE-A0D1-A7A5CEE0945D}" srcOrd="0" destOrd="0" presId="urn:microsoft.com/office/officeart/2005/8/layout/orgChart1"/>
    <dgm:cxn modelId="{DAB5E250-9A31-44DA-A7CC-13C9C211A372}" type="presParOf" srcId="{C96CA52D-CF5F-4A54-8E3D-6C8C9721E070}" destId="{D873D9A9-2E21-426C-A311-0941F7157AA8}" srcOrd="1" destOrd="0" presId="urn:microsoft.com/office/officeart/2005/8/layout/orgChart1"/>
    <dgm:cxn modelId="{2EEC8C7D-FC7A-428F-9A85-E516D1A5667E}" type="presParOf" srcId="{8DFE7D3C-0816-482C-9486-FEFF97771834}" destId="{8D0D2E40-6F24-4BAD-B5AE-F4CE2745FCC9}" srcOrd="1" destOrd="0" presId="urn:microsoft.com/office/officeart/2005/8/layout/orgChart1"/>
    <dgm:cxn modelId="{9EDB9C5C-9788-4264-93B8-D8DF57A29368}" type="presParOf" srcId="{8DFE7D3C-0816-482C-9486-FEFF97771834}" destId="{ACABF761-3326-4A5F-92FA-C033FA39F5DD}" srcOrd="2" destOrd="0" presId="urn:microsoft.com/office/officeart/2005/8/layout/orgChart1"/>
    <dgm:cxn modelId="{8CDC2137-9948-44CA-892F-EA1DACDA6E53}" type="presParOf" srcId="{FF029C5A-ADFF-45C1-BF17-35AD4BB42891}" destId="{5D945678-3340-42FA-AD54-00AF97C1E125}" srcOrd="2" destOrd="0" presId="urn:microsoft.com/office/officeart/2005/8/layout/orgChart1"/>
    <dgm:cxn modelId="{8A134ECF-E5FC-432F-A2F2-E2625533EB0B}" type="presParOf" srcId="{FF029C5A-ADFF-45C1-BF17-35AD4BB42891}" destId="{93C45856-D5D6-4C64-87F6-0732B8AFD1BC}" srcOrd="3" destOrd="0" presId="urn:microsoft.com/office/officeart/2005/8/layout/orgChart1"/>
    <dgm:cxn modelId="{8C82D262-AF45-4117-84E5-8A81EFA9BEA1}" type="presParOf" srcId="{93C45856-D5D6-4C64-87F6-0732B8AFD1BC}" destId="{4737BAF1-7458-4995-8895-7A494896454B}" srcOrd="0" destOrd="0" presId="urn:microsoft.com/office/officeart/2005/8/layout/orgChart1"/>
    <dgm:cxn modelId="{CA2E62D7-6568-4559-A920-38B141C15695}" type="presParOf" srcId="{4737BAF1-7458-4995-8895-7A494896454B}" destId="{9710C21E-FE56-4FE5-BD93-5459E1211C3D}" srcOrd="0" destOrd="0" presId="urn:microsoft.com/office/officeart/2005/8/layout/orgChart1"/>
    <dgm:cxn modelId="{16DF0781-6F37-4941-98C6-0B884F65870E}" type="presParOf" srcId="{4737BAF1-7458-4995-8895-7A494896454B}" destId="{C1447E67-B375-44E3-8007-7EF5B85BC3F3}" srcOrd="1" destOrd="0" presId="urn:microsoft.com/office/officeart/2005/8/layout/orgChart1"/>
    <dgm:cxn modelId="{866740BE-013D-418E-87D0-476DBCA87E8B}" type="presParOf" srcId="{93C45856-D5D6-4C64-87F6-0732B8AFD1BC}" destId="{8E2ED888-47FF-40AC-A576-D78BD480E18C}" srcOrd="1" destOrd="0" presId="urn:microsoft.com/office/officeart/2005/8/layout/orgChart1"/>
    <dgm:cxn modelId="{ACFB4DFE-C875-426E-B2BF-285A5C41CDD9}" type="presParOf" srcId="{93C45856-D5D6-4C64-87F6-0732B8AFD1BC}" destId="{999A93CD-C09B-4E69-B4A0-52CA00DF494F}" srcOrd="2" destOrd="0" presId="urn:microsoft.com/office/officeart/2005/8/layout/orgChart1"/>
    <dgm:cxn modelId="{C10BDE74-964F-4CA3-94FA-973AF2EA2849}" type="presParOf" srcId="{B68A92CF-EB90-4A3C-8232-95DD8D9EC819}" destId="{6AECDE57-20DF-4688-8826-CA1D7BC614DA}" srcOrd="2" destOrd="0" presId="urn:microsoft.com/office/officeart/2005/8/layout/orgChart1"/>
    <dgm:cxn modelId="{EAFA113E-56AA-427A-B983-54962321D37E}" type="presParOf" srcId="{93CC536A-901A-48DF-A0CA-8890724562C7}" destId="{8F9074CD-A2C1-48DA-9A0E-A24ABD7AC4D4}" srcOrd="2" destOrd="0" presId="urn:microsoft.com/office/officeart/2005/8/layout/orgChart1"/>
    <dgm:cxn modelId="{672E3BE1-0C33-4FFC-8A3A-ABF7DB5F69C4}" type="presParOf" srcId="{93CC536A-901A-48DF-A0CA-8890724562C7}" destId="{998CD2B8-09F6-4988-A1E4-724CB4D720A1}" srcOrd="3" destOrd="0" presId="urn:microsoft.com/office/officeart/2005/8/layout/orgChart1"/>
    <dgm:cxn modelId="{1EABFCB7-319B-472F-8448-A80C0A155ABF}" type="presParOf" srcId="{998CD2B8-09F6-4988-A1E4-724CB4D720A1}" destId="{8EA54478-E3F2-49E0-99D0-4D9AEE6DBC44}" srcOrd="0" destOrd="0" presId="urn:microsoft.com/office/officeart/2005/8/layout/orgChart1"/>
    <dgm:cxn modelId="{9FDDB1AB-CA26-498B-96BD-3F7E16F49824}" type="presParOf" srcId="{8EA54478-E3F2-49E0-99D0-4D9AEE6DBC44}" destId="{C73631BD-EAF7-4C03-B90A-B390E3256B78}" srcOrd="0" destOrd="0" presId="urn:microsoft.com/office/officeart/2005/8/layout/orgChart1"/>
    <dgm:cxn modelId="{0683E7EE-9932-423B-B08E-00524A5D679C}" type="presParOf" srcId="{8EA54478-E3F2-49E0-99D0-4D9AEE6DBC44}" destId="{8D64DFDB-531A-4AF7-952A-7E6F90DD3779}" srcOrd="1" destOrd="0" presId="urn:microsoft.com/office/officeart/2005/8/layout/orgChart1"/>
    <dgm:cxn modelId="{530A6869-0D5D-494F-9E3A-592E883AEF42}" type="presParOf" srcId="{998CD2B8-09F6-4988-A1E4-724CB4D720A1}" destId="{9A51262E-395A-47E3-A891-DFC0A8315D09}" srcOrd="1" destOrd="0" presId="urn:microsoft.com/office/officeart/2005/8/layout/orgChart1"/>
    <dgm:cxn modelId="{DD6A5D8B-C74E-4A7E-A153-47D5A8EE1FFF}" type="presParOf" srcId="{998CD2B8-09F6-4988-A1E4-724CB4D720A1}" destId="{A8D0AFC8-3E3D-4DD1-937C-941FB0DABBBE}" srcOrd="2" destOrd="0" presId="urn:microsoft.com/office/officeart/2005/8/layout/orgChart1"/>
    <dgm:cxn modelId="{9F0B3125-F768-4C5B-BB80-CE139FE47A2C}" type="presParOf" srcId="{93CC536A-901A-48DF-A0CA-8890724562C7}" destId="{E487B77C-33C9-4048-B1A3-AFA853BA23FC}" srcOrd="4" destOrd="0" presId="urn:microsoft.com/office/officeart/2005/8/layout/orgChart1"/>
    <dgm:cxn modelId="{31DB1CB3-9AF6-4119-98BC-EA5DA5D0E5A0}" type="presParOf" srcId="{93CC536A-901A-48DF-A0CA-8890724562C7}" destId="{42D7CF83-0863-48F3-8942-FB42F206FA39}" srcOrd="5" destOrd="0" presId="urn:microsoft.com/office/officeart/2005/8/layout/orgChart1"/>
    <dgm:cxn modelId="{2F7485ED-C841-4276-B2BD-75593FDD145D}" type="presParOf" srcId="{42D7CF83-0863-48F3-8942-FB42F206FA39}" destId="{4380999E-122E-4F84-95AA-22DAD5D2BB0D}" srcOrd="0" destOrd="0" presId="urn:microsoft.com/office/officeart/2005/8/layout/orgChart1"/>
    <dgm:cxn modelId="{9E9F603D-2888-40FB-8C8A-0703FA24F0A6}" type="presParOf" srcId="{4380999E-122E-4F84-95AA-22DAD5D2BB0D}" destId="{F5973612-4CC9-4B7D-9017-C291203B373C}" srcOrd="0" destOrd="0" presId="urn:microsoft.com/office/officeart/2005/8/layout/orgChart1"/>
    <dgm:cxn modelId="{8103B599-31E3-4372-A922-68B1A4AC1347}" type="presParOf" srcId="{4380999E-122E-4F84-95AA-22DAD5D2BB0D}" destId="{AFD4181E-E07F-4117-965D-EC4C1312F64D}" srcOrd="1" destOrd="0" presId="urn:microsoft.com/office/officeart/2005/8/layout/orgChart1"/>
    <dgm:cxn modelId="{95191D0B-9D82-4142-B7CA-C8EE5CDCB1C1}" type="presParOf" srcId="{42D7CF83-0863-48F3-8942-FB42F206FA39}" destId="{B00DB8CF-8BAB-4E78-B67C-CC8E3957CF71}" srcOrd="1" destOrd="0" presId="urn:microsoft.com/office/officeart/2005/8/layout/orgChart1"/>
    <dgm:cxn modelId="{4F7A1C3A-2A20-45A6-B838-2206CBB9A0A8}" type="presParOf" srcId="{B00DB8CF-8BAB-4E78-B67C-CC8E3957CF71}" destId="{9008F705-3A4F-4D4D-B809-8F63F5C8A21C}" srcOrd="0" destOrd="0" presId="urn:microsoft.com/office/officeart/2005/8/layout/orgChart1"/>
    <dgm:cxn modelId="{CA316A6D-D3EA-4344-AECB-5341B1A3D65D}" type="presParOf" srcId="{B00DB8CF-8BAB-4E78-B67C-CC8E3957CF71}" destId="{322884DE-628B-4495-972B-13359F58D408}" srcOrd="1" destOrd="0" presId="urn:microsoft.com/office/officeart/2005/8/layout/orgChart1"/>
    <dgm:cxn modelId="{E916B62C-7346-4866-96F7-5FB76B938481}" type="presParOf" srcId="{322884DE-628B-4495-972B-13359F58D408}" destId="{9E5C5072-F69D-4283-8B98-41B72F472FA5}" srcOrd="0" destOrd="0" presId="urn:microsoft.com/office/officeart/2005/8/layout/orgChart1"/>
    <dgm:cxn modelId="{4C7F757F-4425-459C-8331-A77FF9C7BB94}" type="presParOf" srcId="{9E5C5072-F69D-4283-8B98-41B72F472FA5}" destId="{00CB08E9-D260-476B-B37F-4CD2C0EEED8E}" srcOrd="0" destOrd="0" presId="urn:microsoft.com/office/officeart/2005/8/layout/orgChart1"/>
    <dgm:cxn modelId="{4EB7ACEE-1CC8-4E19-AE87-C0091837AC72}" type="presParOf" srcId="{9E5C5072-F69D-4283-8B98-41B72F472FA5}" destId="{981F95DA-D1A2-4ACF-96BF-37FF92DDF75B}" srcOrd="1" destOrd="0" presId="urn:microsoft.com/office/officeart/2005/8/layout/orgChart1"/>
    <dgm:cxn modelId="{90315D79-E395-4717-AD7B-A8C185E1343F}" type="presParOf" srcId="{322884DE-628B-4495-972B-13359F58D408}" destId="{D8A68184-2B02-4DA9-A788-6CC45B7B98B6}" srcOrd="1" destOrd="0" presId="urn:microsoft.com/office/officeart/2005/8/layout/orgChart1"/>
    <dgm:cxn modelId="{2FA48521-797C-46DF-B8D3-BA2FBE49EF4C}" type="presParOf" srcId="{322884DE-628B-4495-972B-13359F58D408}" destId="{C3BA0631-2615-411B-BD65-BC54EA971D29}" srcOrd="2" destOrd="0" presId="urn:microsoft.com/office/officeart/2005/8/layout/orgChart1"/>
    <dgm:cxn modelId="{04FE7214-1B79-48BD-8796-632721F0ACF8}" type="presParOf" srcId="{42D7CF83-0863-48F3-8942-FB42F206FA39}" destId="{1266D26D-B2F5-454A-9A66-128C9D93A625}" srcOrd="2" destOrd="0" presId="urn:microsoft.com/office/officeart/2005/8/layout/orgChart1"/>
    <dgm:cxn modelId="{438AFBB5-5984-48DE-8564-B9E21EDFED9E}" type="presParOf" srcId="{93CC536A-901A-48DF-A0CA-8890724562C7}" destId="{A6A359E7-2B4F-4621-87BA-85E3EA516DCD}" srcOrd="6" destOrd="0" presId="urn:microsoft.com/office/officeart/2005/8/layout/orgChart1"/>
    <dgm:cxn modelId="{0B4C459E-F093-44B1-8FEE-9354B9160A5C}" type="presParOf" srcId="{93CC536A-901A-48DF-A0CA-8890724562C7}" destId="{D986112B-0ABC-4B3A-ADE8-8DE8C46C594C}" srcOrd="7" destOrd="0" presId="urn:microsoft.com/office/officeart/2005/8/layout/orgChart1"/>
    <dgm:cxn modelId="{BBDAB01F-AE86-44DA-B6F9-AF6CB97B7C7C}" type="presParOf" srcId="{D986112B-0ABC-4B3A-ADE8-8DE8C46C594C}" destId="{613CC087-4AD2-4600-A308-7FC96966B6A3}" srcOrd="0" destOrd="0" presId="urn:microsoft.com/office/officeart/2005/8/layout/orgChart1"/>
    <dgm:cxn modelId="{C0FF4D51-C2B4-4345-8931-5A3F2568DF51}" type="presParOf" srcId="{613CC087-4AD2-4600-A308-7FC96966B6A3}" destId="{94D9E843-BD21-4C34-A749-D3AAC0F44378}" srcOrd="0" destOrd="0" presId="urn:microsoft.com/office/officeart/2005/8/layout/orgChart1"/>
    <dgm:cxn modelId="{56736677-0F87-4B2B-8C83-F782DCA337DE}" type="presParOf" srcId="{613CC087-4AD2-4600-A308-7FC96966B6A3}" destId="{C8D20C6A-C103-4771-9964-18319B9007D6}" srcOrd="1" destOrd="0" presId="urn:microsoft.com/office/officeart/2005/8/layout/orgChart1"/>
    <dgm:cxn modelId="{D8F805CF-A892-4E7F-90C8-54D01CDE05AF}" type="presParOf" srcId="{D986112B-0ABC-4B3A-ADE8-8DE8C46C594C}" destId="{28EB98F2-DE81-46FC-8767-C2F29E8AE502}" srcOrd="1" destOrd="0" presId="urn:microsoft.com/office/officeart/2005/8/layout/orgChart1"/>
    <dgm:cxn modelId="{FDAB812B-0CB7-4B8A-A801-B93EDA40DEC4}" type="presParOf" srcId="{D986112B-0ABC-4B3A-ADE8-8DE8C46C594C}" destId="{0E076D24-9016-49FB-9729-814D7EBBD7D8}" srcOrd="2" destOrd="0" presId="urn:microsoft.com/office/officeart/2005/8/layout/orgChart1"/>
    <dgm:cxn modelId="{901BE2E5-14A0-4039-A72A-11BEA22DB61B}" type="presParOf" srcId="{1FCE8C80-8001-4EB2-A686-F4C8B3221CEC}" destId="{D927C84D-EF18-4B50-AE27-A34627E2660F}" srcOrd="2" destOrd="0" presId="urn:microsoft.com/office/officeart/2005/8/layout/orgChart1"/>
    <dgm:cxn modelId="{D07CE8B1-DA9C-41B5-8E7E-49E8C718F1F5}" type="presParOf" srcId="{D23F52DC-021D-412B-B71D-99DA5634D056}" destId="{154DD424-FB02-4901-B000-A726516012D5}" srcOrd="6" destOrd="0" presId="urn:microsoft.com/office/officeart/2005/8/layout/orgChart1"/>
    <dgm:cxn modelId="{0E12A1B2-D01A-49E0-8B4B-4B650D0DC41F}" type="presParOf" srcId="{D23F52DC-021D-412B-B71D-99DA5634D056}" destId="{23E7A802-9E97-4664-B376-DB5103B7D7D3}" srcOrd="7" destOrd="0" presId="urn:microsoft.com/office/officeart/2005/8/layout/orgChart1"/>
    <dgm:cxn modelId="{A06C1C14-1B16-445A-88FD-D904BCFD1BB2}" type="presParOf" srcId="{23E7A802-9E97-4664-B376-DB5103B7D7D3}" destId="{68812B39-03A0-48FF-883D-A38532487485}" srcOrd="0" destOrd="0" presId="urn:microsoft.com/office/officeart/2005/8/layout/orgChart1"/>
    <dgm:cxn modelId="{5F7BA245-EF0E-4E6C-BDE2-7C0D22204A8D}" type="presParOf" srcId="{68812B39-03A0-48FF-883D-A38532487485}" destId="{53429AF3-6080-402B-86FF-D80ADDF10AA8}" srcOrd="0" destOrd="0" presId="urn:microsoft.com/office/officeart/2005/8/layout/orgChart1"/>
    <dgm:cxn modelId="{B83FD026-61FB-4C07-AA54-1E7952C6BFDB}" type="presParOf" srcId="{68812B39-03A0-48FF-883D-A38532487485}" destId="{DC8BF6FD-B487-40BC-B31D-B53DA53E12E4}" srcOrd="1" destOrd="0" presId="urn:microsoft.com/office/officeart/2005/8/layout/orgChart1"/>
    <dgm:cxn modelId="{AE10FA2A-F371-4EE1-A3AF-7D79D75D7E08}" type="presParOf" srcId="{23E7A802-9E97-4664-B376-DB5103B7D7D3}" destId="{172E278A-82A5-46DD-80A7-D6D3A9A6670F}" srcOrd="1" destOrd="0" presId="urn:microsoft.com/office/officeart/2005/8/layout/orgChart1"/>
    <dgm:cxn modelId="{919DAA90-D6B0-49AD-9B57-CF9F065E5148}" type="presParOf" srcId="{23E7A802-9E97-4664-B376-DB5103B7D7D3}" destId="{2D569FD2-25A5-4A9A-82C9-A6893B1487F4}" srcOrd="2" destOrd="0" presId="urn:microsoft.com/office/officeart/2005/8/layout/orgChart1"/>
    <dgm:cxn modelId="{6FDE2480-1342-4776-B4A0-B826AC993977}" type="presParOf" srcId="{D23F52DC-021D-412B-B71D-99DA5634D056}" destId="{C43744A0-A3D5-47CB-AEE8-8D1B142D99E5}" srcOrd="8" destOrd="0" presId="urn:microsoft.com/office/officeart/2005/8/layout/orgChart1"/>
    <dgm:cxn modelId="{A9097DFF-1B43-4745-9B5C-28F7DEE27B2C}" type="presParOf" srcId="{D23F52DC-021D-412B-B71D-99DA5634D056}" destId="{3F59F44F-D298-44A6-8620-7BD7F5E70FE6}" srcOrd="9" destOrd="0" presId="urn:microsoft.com/office/officeart/2005/8/layout/orgChart1"/>
    <dgm:cxn modelId="{DEFEC927-DA12-4302-9653-DA77B82D0077}" type="presParOf" srcId="{3F59F44F-D298-44A6-8620-7BD7F5E70FE6}" destId="{44E3D35E-367D-411D-AF06-18B2AA198708}" srcOrd="0" destOrd="0" presId="urn:microsoft.com/office/officeart/2005/8/layout/orgChart1"/>
    <dgm:cxn modelId="{22BE71FF-3B85-41E1-ABCA-335F0BF0058A}" type="presParOf" srcId="{44E3D35E-367D-411D-AF06-18B2AA198708}" destId="{203ECD3D-7165-4B37-A397-54FDDA590B9E}" srcOrd="0" destOrd="0" presId="urn:microsoft.com/office/officeart/2005/8/layout/orgChart1"/>
    <dgm:cxn modelId="{C98130CF-2687-4AD0-897B-AAEADC017C92}" type="presParOf" srcId="{44E3D35E-367D-411D-AF06-18B2AA198708}" destId="{58CA2848-0264-4519-9AF8-BCC74649B641}" srcOrd="1" destOrd="0" presId="urn:microsoft.com/office/officeart/2005/8/layout/orgChart1"/>
    <dgm:cxn modelId="{25B68429-81D3-48B5-B62F-AC88B5C737EC}" type="presParOf" srcId="{3F59F44F-D298-44A6-8620-7BD7F5E70FE6}" destId="{5FA44F6D-0C7B-429B-8825-DCD15C692051}" srcOrd="1" destOrd="0" presId="urn:microsoft.com/office/officeart/2005/8/layout/orgChart1"/>
    <dgm:cxn modelId="{7BAF6E0F-3E0F-471C-8C8F-BCC1BE44BD72}" type="presParOf" srcId="{5FA44F6D-0C7B-429B-8825-DCD15C692051}" destId="{94973358-FF9B-49EE-B3C9-AA3351ED4BC9}" srcOrd="0" destOrd="0" presId="urn:microsoft.com/office/officeart/2005/8/layout/orgChart1"/>
    <dgm:cxn modelId="{2F9E6B3D-06A7-4DB9-87F6-FFB08FD274F7}" type="presParOf" srcId="{5FA44F6D-0C7B-429B-8825-DCD15C692051}" destId="{B2305BD0-0122-4273-9BBF-C6C0AD2FBD05}" srcOrd="1" destOrd="0" presId="urn:microsoft.com/office/officeart/2005/8/layout/orgChart1"/>
    <dgm:cxn modelId="{21F29CFB-775C-4630-8899-7A55A32F4619}" type="presParOf" srcId="{B2305BD0-0122-4273-9BBF-C6C0AD2FBD05}" destId="{192E3649-0510-4F1C-84B6-3828141E955F}" srcOrd="0" destOrd="0" presId="urn:microsoft.com/office/officeart/2005/8/layout/orgChart1"/>
    <dgm:cxn modelId="{3D9CD5B4-6F49-47A3-A155-A887ED0A758C}" type="presParOf" srcId="{192E3649-0510-4F1C-84B6-3828141E955F}" destId="{F86E76D8-904D-4D50-B967-7A297E979E56}" srcOrd="0" destOrd="0" presId="urn:microsoft.com/office/officeart/2005/8/layout/orgChart1"/>
    <dgm:cxn modelId="{869C0CBD-B0FE-4347-9951-1622E376C6EF}" type="presParOf" srcId="{192E3649-0510-4F1C-84B6-3828141E955F}" destId="{E6F5D54A-D19E-474C-BFEC-77F2F615CD5D}" srcOrd="1" destOrd="0" presId="urn:microsoft.com/office/officeart/2005/8/layout/orgChart1"/>
    <dgm:cxn modelId="{6BE63E4C-F757-4981-A3CA-417DAE22CFEC}" type="presParOf" srcId="{B2305BD0-0122-4273-9BBF-C6C0AD2FBD05}" destId="{9D649B2C-276D-4A84-A60E-A866F56BC988}" srcOrd="1" destOrd="0" presId="urn:microsoft.com/office/officeart/2005/8/layout/orgChart1"/>
    <dgm:cxn modelId="{4EFFD33C-B8F0-468B-8423-D2282DCE3BBF}" type="presParOf" srcId="{9D649B2C-276D-4A84-A60E-A866F56BC988}" destId="{EEB06B9A-6AFF-4075-A3D5-CE738EB15EAD}" srcOrd="0" destOrd="0" presId="urn:microsoft.com/office/officeart/2005/8/layout/orgChart1"/>
    <dgm:cxn modelId="{8769FC84-D04D-48A7-B113-17F5571F958E}" type="presParOf" srcId="{9D649B2C-276D-4A84-A60E-A866F56BC988}" destId="{16FA20A8-25EF-4E29-8FF7-6E6F91014768}" srcOrd="1" destOrd="0" presId="urn:microsoft.com/office/officeart/2005/8/layout/orgChart1"/>
    <dgm:cxn modelId="{7FA0CC1E-CC2A-4B32-A80C-259E3024DBC7}" type="presParOf" srcId="{16FA20A8-25EF-4E29-8FF7-6E6F91014768}" destId="{3E5EED9D-0025-4C04-9826-05CB081A0456}" srcOrd="0" destOrd="0" presId="urn:microsoft.com/office/officeart/2005/8/layout/orgChart1"/>
    <dgm:cxn modelId="{C489E84A-C68D-4612-83ED-ED6CDCACAAE1}" type="presParOf" srcId="{3E5EED9D-0025-4C04-9826-05CB081A0456}" destId="{8C664178-2FA4-403A-8672-42075264650F}" srcOrd="0" destOrd="0" presId="urn:microsoft.com/office/officeart/2005/8/layout/orgChart1"/>
    <dgm:cxn modelId="{71D645D4-8793-4F42-B84A-8C399ED128E3}" type="presParOf" srcId="{3E5EED9D-0025-4C04-9826-05CB081A0456}" destId="{D8AD921C-5BB3-4F7E-93AB-51FF45865A2F}" srcOrd="1" destOrd="0" presId="urn:microsoft.com/office/officeart/2005/8/layout/orgChart1"/>
    <dgm:cxn modelId="{5E9FC633-0892-46AE-B526-F81A7259C194}" type="presParOf" srcId="{16FA20A8-25EF-4E29-8FF7-6E6F91014768}" destId="{2630C184-2C81-40DC-94F1-88822AA345B3}" srcOrd="1" destOrd="0" presId="urn:microsoft.com/office/officeart/2005/8/layout/orgChart1"/>
    <dgm:cxn modelId="{24F634E9-D307-4336-BBFD-79CA3DC02364}" type="presParOf" srcId="{16FA20A8-25EF-4E29-8FF7-6E6F91014768}" destId="{C919B6E1-1360-4E49-BEEB-4F4E951C24B5}" srcOrd="2" destOrd="0" presId="urn:microsoft.com/office/officeart/2005/8/layout/orgChart1"/>
    <dgm:cxn modelId="{4B6BA760-FA38-4D8C-B3EA-F84A3345CF02}" type="presParOf" srcId="{B2305BD0-0122-4273-9BBF-C6C0AD2FBD05}" destId="{0EDE3C72-8BA4-4BCD-8A94-5F1854CF000A}" srcOrd="2" destOrd="0" presId="urn:microsoft.com/office/officeart/2005/8/layout/orgChart1"/>
    <dgm:cxn modelId="{330E7F97-C4C9-40F0-B2BA-7B5DBA9DAADA}" type="presParOf" srcId="{5FA44F6D-0C7B-429B-8825-DCD15C692051}" destId="{495FFCDF-D458-4149-ADE9-63D4639515DB}" srcOrd="2" destOrd="0" presId="urn:microsoft.com/office/officeart/2005/8/layout/orgChart1"/>
    <dgm:cxn modelId="{8E94A8E7-1E04-468F-87B3-C952F5FF7312}" type="presParOf" srcId="{5FA44F6D-0C7B-429B-8825-DCD15C692051}" destId="{0C2EFE84-7A0A-488C-91EB-2C4CE2598411}" srcOrd="3" destOrd="0" presId="urn:microsoft.com/office/officeart/2005/8/layout/orgChart1"/>
    <dgm:cxn modelId="{9BFC6D56-3A11-4EA3-98D2-A9E4F6B7B5EB}" type="presParOf" srcId="{0C2EFE84-7A0A-488C-91EB-2C4CE2598411}" destId="{890BCA25-730D-41FB-9F3D-14181469B618}" srcOrd="0" destOrd="0" presId="urn:microsoft.com/office/officeart/2005/8/layout/orgChart1"/>
    <dgm:cxn modelId="{D8CAD2EE-E19E-4320-B863-B65B5912FF44}" type="presParOf" srcId="{890BCA25-730D-41FB-9F3D-14181469B618}" destId="{9EFCF91D-7D6C-474A-B96A-8B3F41F040FE}" srcOrd="0" destOrd="0" presId="urn:microsoft.com/office/officeart/2005/8/layout/orgChart1"/>
    <dgm:cxn modelId="{09928EE7-CB42-4B65-89AC-4D7605ED4920}" type="presParOf" srcId="{890BCA25-730D-41FB-9F3D-14181469B618}" destId="{4863006A-25B4-48B4-BC9A-71B09CEEA31A}" srcOrd="1" destOrd="0" presId="urn:microsoft.com/office/officeart/2005/8/layout/orgChart1"/>
    <dgm:cxn modelId="{9050CAF4-FECC-4849-AD91-7ABB4C71C84E}" type="presParOf" srcId="{0C2EFE84-7A0A-488C-91EB-2C4CE2598411}" destId="{5FE30B14-4694-4009-AACB-D0609F6488FD}" srcOrd="1" destOrd="0" presId="urn:microsoft.com/office/officeart/2005/8/layout/orgChart1"/>
    <dgm:cxn modelId="{62EC6042-E3E9-4090-A547-4863E0AE2470}" type="presParOf" srcId="{5FE30B14-4694-4009-AACB-D0609F6488FD}" destId="{D8B73FEF-E2F0-40E6-BF3F-869BB68A5E0D}" srcOrd="0" destOrd="0" presId="urn:microsoft.com/office/officeart/2005/8/layout/orgChart1"/>
    <dgm:cxn modelId="{3270C96A-313B-4831-91DC-C4D326B091DD}" type="presParOf" srcId="{5FE30B14-4694-4009-AACB-D0609F6488FD}" destId="{AA207FC9-F514-43E2-9994-3AF61104D53F}" srcOrd="1" destOrd="0" presId="urn:microsoft.com/office/officeart/2005/8/layout/orgChart1"/>
    <dgm:cxn modelId="{4980EB37-0475-4FEB-9A78-D0180F84496F}" type="presParOf" srcId="{AA207FC9-F514-43E2-9994-3AF61104D53F}" destId="{DC4CCCEC-500B-4C96-8386-6A55F680F8CB}" srcOrd="0" destOrd="0" presId="urn:microsoft.com/office/officeart/2005/8/layout/orgChart1"/>
    <dgm:cxn modelId="{34DE1657-E197-4FBB-BA41-00F17937209F}" type="presParOf" srcId="{DC4CCCEC-500B-4C96-8386-6A55F680F8CB}" destId="{3D99D190-9AAF-4E66-AEFC-74FA27AADCDE}" srcOrd="0" destOrd="0" presId="urn:microsoft.com/office/officeart/2005/8/layout/orgChart1"/>
    <dgm:cxn modelId="{62C8DC68-D7FB-4A17-8350-21C9FA98370F}" type="presParOf" srcId="{DC4CCCEC-500B-4C96-8386-6A55F680F8CB}" destId="{B8AAFAAF-F03E-46CE-BC13-21B859D746C8}" srcOrd="1" destOrd="0" presId="urn:microsoft.com/office/officeart/2005/8/layout/orgChart1"/>
    <dgm:cxn modelId="{227EE586-78B0-4636-8C42-0A4486151202}" type="presParOf" srcId="{AA207FC9-F514-43E2-9994-3AF61104D53F}" destId="{FA8DB06D-524E-465E-900B-E578CB814AFE}" srcOrd="1" destOrd="0" presId="urn:microsoft.com/office/officeart/2005/8/layout/orgChart1"/>
    <dgm:cxn modelId="{4B20222F-509B-49B3-9B8A-38761D89B036}" type="presParOf" srcId="{AA207FC9-F514-43E2-9994-3AF61104D53F}" destId="{47D877E1-A744-476C-9988-A42A9E36EBF4}" srcOrd="2" destOrd="0" presId="urn:microsoft.com/office/officeart/2005/8/layout/orgChart1"/>
    <dgm:cxn modelId="{9857ED82-F035-4493-A1C3-92E24698536F}" type="presParOf" srcId="{0C2EFE84-7A0A-488C-91EB-2C4CE2598411}" destId="{40B803A0-8B47-403C-9CB2-6BB061BA55E9}" srcOrd="2" destOrd="0" presId="urn:microsoft.com/office/officeart/2005/8/layout/orgChart1"/>
    <dgm:cxn modelId="{62FBAD46-7A5C-42CF-9BAF-875FBC0C920C}" type="presParOf" srcId="{5FA44F6D-0C7B-429B-8825-DCD15C692051}" destId="{69992540-48D1-49D7-8268-7B1C2E7073F8}" srcOrd="4" destOrd="0" presId="urn:microsoft.com/office/officeart/2005/8/layout/orgChart1"/>
    <dgm:cxn modelId="{53EE335D-D8D9-4A7F-A176-7FC52C0F8487}" type="presParOf" srcId="{5FA44F6D-0C7B-429B-8825-DCD15C692051}" destId="{7CE437B9-466D-483C-9716-7782C15E80BB}" srcOrd="5" destOrd="0" presId="urn:microsoft.com/office/officeart/2005/8/layout/orgChart1"/>
    <dgm:cxn modelId="{4DA7CC7A-B20F-4822-96F5-21891ECC5B3B}" type="presParOf" srcId="{7CE437B9-466D-483C-9716-7782C15E80BB}" destId="{45347694-79D2-4171-BB7B-3ED951945E44}" srcOrd="0" destOrd="0" presId="urn:microsoft.com/office/officeart/2005/8/layout/orgChart1"/>
    <dgm:cxn modelId="{A82E98E0-8909-4CAA-8A53-9D0374D59EA2}" type="presParOf" srcId="{45347694-79D2-4171-BB7B-3ED951945E44}" destId="{81D1E0F7-F77E-45E3-A8C0-A5D57512C64F}" srcOrd="0" destOrd="0" presId="urn:microsoft.com/office/officeart/2005/8/layout/orgChart1"/>
    <dgm:cxn modelId="{49D80BF8-1D80-4268-9ECC-D7147BC1D450}" type="presParOf" srcId="{45347694-79D2-4171-BB7B-3ED951945E44}" destId="{88340482-4C7D-4F13-842E-450B18488F43}" srcOrd="1" destOrd="0" presId="urn:microsoft.com/office/officeart/2005/8/layout/orgChart1"/>
    <dgm:cxn modelId="{9B35FEA7-1A72-4AB9-9615-661C342F302F}" type="presParOf" srcId="{7CE437B9-466D-483C-9716-7782C15E80BB}" destId="{57A052EA-4957-4961-917B-80FF33E41443}" srcOrd="1" destOrd="0" presId="urn:microsoft.com/office/officeart/2005/8/layout/orgChart1"/>
    <dgm:cxn modelId="{9D1F5785-F74E-4060-BE27-8D3E8E3D4392}" type="presParOf" srcId="{57A052EA-4957-4961-917B-80FF33E41443}" destId="{0CA44430-CD2D-4EC2-A78A-B87DA94E1FD0}" srcOrd="0" destOrd="0" presId="urn:microsoft.com/office/officeart/2005/8/layout/orgChart1"/>
    <dgm:cxn modelId="{2127B69D-6C34-4261-8B6D-548904A25298}" type="presParOf" srcId="{57A052EA-4957-4961-917B-80FF33E41443}" destId="{97178AEF-C18F-4A24-8513-BD4097BD381C}" srcOrd="1" destOrd="0" presId="urn:microsoft.com/office/officeart/2005/8/layout/orgChart1"/>
    <dgm:cxn modelId="{CC7F3271-BEFC-4EFE-9407-44E1A9B351EB}" type="presParOf" srcId="{97178AEF-C18F-4A24-8513-BD4097BD381C}" destId="{55BE4F1A-89DD-42B4-BCE3-095A1A9064AF}" srcOrd="0" destOrd="0" presId="urn:microsoft.com/office/officeart/2005/8/layout/orgChart1"/>
    <dgm:cxn modelId="{B9158FBB-B7EA-40E6-A469-D67A4288B254}" type="presParOf" srcId="{55BE4F1A-89DD-42B4-BCE3-095A1A9064AF}" destId="{65F59E9B-A114-40CA-BBC1-C65E4AC420B2}" srcOrd="0" destOrd="0" presId="urn:microsoft.com/office/officeart/2005/8/layout/orgChart1"/>
    <dgm:cxn modelId="{7E432DBA-ED7C-449C-8E7F-002931D6FA4C}" type="presParOf" srcId="{55BE4F1A-89DD-42B4-BCE3-095A1A9064AF}" destId="{F15BD9D1-ADFC-4A2F-B434-139591CBE758}" srcOrd="1" destOrd="0" presId="urn:microsoft.com/office/officeart/2005/8/layout/orgChart1"/>
    <dgm:cxn modelId="{365487AF-0679-48CC-B6E6-0698C01828B8}" type="presParOf" srcId="{97178AEF-C18F-4A24-8513-BD4097BD381C}" destId="{90B265D2-D0C0-491E-88B1-67B87351AD78}" srcOrd="1" destOrd="0" presId="urn:microsoft.com/office/officeart/2005/8/layout/orgChart1"/>
    <dgm:cxn modelId="{E2F95D09-D2A7-4D46-81B6-4019CF6E89E1}" type="presParOf" srcId="{97178AEF-C18F-4A24-8513-BD4097BD381C}" destId="{618A6B1E-5874-4984-A67A-4BE4AFB658C3}" srcOrd="2" destOrd="0" presId="urn:microsoft.com/office/officeart/2005/8/layout/orgChart1"/>
    <dgm:cxn modelId="{30FA8B90-2193-4B6F-AD44-0D206F4B8399}" type="presParOf" srcId="{7CE437B9-466D-483C-9716-7782C15E80BB}" destId="{F0EBE58F-B145-40DC-A714-BB0DBD32D6FD}" srcOrd="2" destOrd="0" presId="urn:microsoft.com/office/officeart/2005/8/layout/orgChart1"/>
    <dgm:cxn modelId="{44475028-B761-433E-9FE6-2536DBD51832}" type="presParOf" srcId="{5FA44F6D-0C7B-429B-8825-DCD15C692051}" destId="{5B4640FC-5CC5-4FAB-BE50-EDAF046B52E2}" srcOrd="6" destOrd="0" presId="urn:microsoft.com/office/officeart/2005/8/layout/orgChart1"/>
    <dgm:cxn modelId="{4653A8E6-5175-42D1-AA37-7512CE40FE8C}" type="presParOf" srcId="{5FA44F6D-0C7B-429B-8825-DCD15C692051}" destId="{D15DD4E1-D0C2-4267-8571-9E4B6E279F49}" srcOrd="7" destOrd="0" presId="urn:microsoft.com/office/officeart/2005/8/layout/orgChart1"/>
    <dgm:cxn modelId="{E008312A-261D-4513-8062-AA68D6A44B9F}" type="presParOf" srcId="{D15DD4E1-D0C2-4267-8571-9E4B6E279F49}" destId="{422BAD9B-1B65-405B-8483-308AE3FC9D25}" srcOrd="0" destOrd="0" presId="urn:microsoft.com/office/officeart/2005/8/layout/orgChart1"/>
    <dgm:cxn modelId="{882B8C2A-0DFD-460C-8A0F-8E0FE9DB5DF4}" type="presParOf" srcId="{422BAD9B-1B65-405B-8483-308AE3FC9D25}" destId="{24086219-0F90-4E5B-8B23-C32CB444323D}" srcOrd="0" destOrd="0" presId="urn:microsoft.com/office/officeart/2005/8/layout/orgChart1"/>
    <dgm:cxn modelId="{96EF0703-A3E6-4BAE-9011-C80C5E41AD4A}" type="presParOf" srcId="{422BAD9B-1B65-405B-8483-308AE3FC9D25}" destId="{E704F4EA-2BD8-4574-ACA0-D1CE8395B7C9}" srcOrd="1" destOrd="0" presId="urn:microsoft.com/office/officeart/2005/8/layout/orgChart1"/>
    <dgm:cxn modelId="{497B8ADD-ED24-485D-9025-1F3736CAAEBF}" type="presParOf" srcId="{D15DD4E1-D0C2-4267-8571-9E4B6E279F49}" destId="{E6043C53-A268-43FA-B89F-1CABFC29E7DA}" srcOrd="1" destOrd="0" presId="urn:microsoft.com/office/officeart/2005/8/layout/orgChart1"/>
    <dgm:cxn modelId="{D471EC4A-1E79-49BE-A7EF-380AA6F07BB4}" type="presParOf" srcId="{E6043C53-A268-43FA-B89F-1CABFC29E7DA}" destId="{89718D2A-CD00-4387-B646-C1018C8F3C1B}" srcOrd="0" destOrd="0" presId="urn:microsoft.com/office/officeart/2005/8/layout/orgChart1"/>
    <dgm:cxn modelId="{A4DF2ABF-74A6-4338-9E41-69806CFE61F9}" type="presParOf" srcId="{E6043C53-A268-43FA-B89F-1CABFC29E7DA}" destId="{D06E3051-97C8-4698-A5DE-4FA342B20DFE}" srcOrd="1" destOrd="0" presId="urn:microsoft.com/office/officeart/2005/8/layout/orgChart1"/>
    <dgm:cxn modelId="{B7FEF039-2CEF-42A2-AE5C-25600FF97E55}" type="presParOf" srcId="{D06E3051-97C8-4698-A5DE-4FA342B20DFE}" destId="{C1F9CE1C-3194-4B44-9C33-3B7ECF040E99}" srcOrd="0" destOrd="0" presId="urn:microsoft.com/office/officeart/2005/8/layout/orgChart1"/>
    <dgm:cxn modelId="{DD7C5D44-87DA-4F41-B26F-4DB57B7FECB8}" type="presParOf" srcId="{C1F9CE1C-3194-4B44-9C33-3B7ECF040E99}" destId="{8701599D-FF29-412F-911E-8A41A848AD53}" srcOrd="0" destOrd="0" presId="urn:microsoft.com/office/officeart/2005/8/layout/orgChart1"/>
    <dgm:cxn modelId="{56EC43A2-7A43-472C-988B-53F7D47BC703}" type="presParOf" srcId="{C1F9CE1C-3194-4B44-9C33-3B7ECF040E99}" destId="{91EDF090-7DD5-4B8B-9AA2-98CDA34FF29D}" srcOrd="1" destOrd="0" presId="urn:microsoft.com/office/officeart/2005/8/layout/orgChart1"/>
    <dgm:cxn modelId="{116C9647-79DB-4AF7-A5A2-96CCD92EF9C6}" type="presParOf" srcId="{D06E3051-97C8-4698-A5DE-4FA342B20DFE}" destId="{F8D6FECB-C5D3-44BB-BA63-247202739688}" srcOrd="1" destOrd="0" presId="urn:microsoft.com/office/officeart/2005/8/layout/orgChart1"/>
    <dgm:cxn modelId="{B724BF63-3B98-4C13-95D0-ED98A3D359A1}" type="presParOf" srcId="{D06E3051-97C8-4698-A5DE-4FA342B20DFE}" destId="{2F8B3F46-F11E-4851-A73A-0C800BC0C81E}" srcOrd="2" destOrd="0" presId="urn:microsoft.com/office/officeart/2005/8/layout/orgChart1"/>
    <dgm:cxn modelId="{45E278C3-86F8-42C4-9016-1E67E571885C}" type="presParOf" srcId="{E6043C53-A268-43FA-B89F-1CABFC29E7DA}" destId="{C37013A3-91D4-4F39-A7CD-F80FDA4E4178}" srcOrd="2" destOrd="0" presId="urn:microsoft.com/office/officeart/2005/8/layout/orgChart1"/>
    <dgm:cxn modelId="{BE9EC8B5-9295-48CC-9DB3-3C6928E51DEC}" type="presParOf" srcId="{E6043C53-A268-43FA-B89F-1CABFC29E7DA}" destId="{71C2E94A-17EE-429A-997D-9ECEB3CD5C71}" srcOrd="3" destOrd="0" presId="urn:microsoft.com/office/officeart/2005/8/layout/orgChart1"/>
    <dgm:cxn modelId="{62093FFF-9BFA-499B-A78F-2B47D8218985}" type="presParOf" srcId="{71C2E94A-17EE-429A-997D-9ECEB3CD5C71}" destId="{E60AA4A1-6F41-487C-BE12-7AE0064AD5B7}" srcOrd="0" destOrd="0" presId="urn:microsoft.com/office/officeart/2005/8/layout/orgChart1"/>
    <dgm:cxn modelId="{4AD63C04-6BD1-46D3-9228-95DC571F4DA6}" type="presParOf" srcId="{E60AA4A1-6F41-487C-BE12-7AE0064AD5B7}" destId="{034D5F5A-1698-430F-842B-B782F7742A33}" srcOrd="0" destOrd="0" presId="urn:microsoft.com/office/officeart/2005/8/layout/orgChart1"/>
    <dgm:cxn modelId="{5B78C542-1E35-428C-BD4F-C93687FC076F}" type="presParOf" srcId="{E60AA4A1-6F41-487C-BE12-7AE0064AD5B7}" destId="{FE451735-1FC6-48C3-B554-13DA3A5180F3}" srcOrd="1" destOrd="0" presId="urn:microsoft.com/office/officeart/2005/8/layout/orgChart1"/>
    <dgm:cxn modelId="{9E9E4500-F087-4E6A-8FCA-3106BD42604E}" type="presParOf" srcId="{71C2E94A-17EE-429A-997D-9ECEB3CD5C71}" destId="{488CC526-3831-4DBB-86DC-49EF63F27A64}" srcOrd="1" destOrd="0" presId="urn:microsoft.com/office/officeart/2005/8/layout/orgChart1"/>
    <dgm:cxn modelId="{22CA0362-E152-4A0A-B319-D0FD03DE09E8}" type="presParOf" srcId="{71C2E94A-17EE-429A-997D-9ECEB3CD5C71}" destId="{317C1BA9-B2C2-4633-A7AD-6C6C1F8ECB29}" srcOrd="2" destOrd="0" presId="urn:microsoft.com/office/officeart/2005/8/layout/orgChart1"/>
    <dgm:cxn modelId="{09E40F3A-EEC2-48AC-8891-CBFA470D6F9A}" type="presParOf" srcId="{D15DD4E1-D0C2-4267-8571-9E4B6E279F49}" destId="{FEB65996-7C19-44DC-832C-973F0EF1BFCE}" srcOrd="2" destOrd="0" presId="urn:microsoft.com/office/officeart/2005/8/layout/orgChart1"/>
    <dgm:cxn modelId="{EC4BD809-01DC-4832-B38B-22ADB70C8937}" type="presParOf" srcId="{5FA44F6D-0C7B-429B-8825-DCD15C692051}" destId="{17200AC3-95C3-40E4-B16D-0FF6D226A9FE}" srcOrd="8" destOrd="0" presId="urn:microsoft.com/office/officeart/2005/8/layout/orgChart1"/>
    <dgm:cxn modelId="{541A47F9-B78C-457B-AD62-791FBD824981}" type="presParOf" srcId="{5FA44F6D-0C7B-429B-8825-DCD15C692051}" destId="{0E0833B1-40E5-4C50-9234-CE04ECB40B84}" srcOrd="9" destOrd="0" presId="urn:microsoft.com/office/officeart/2005/8/layout/orgChart1"/>
    <dgm:cxn modelId="{7B5E25DC-D73B-467A-9107-A7B7084E9BE7}" type="presParOf" srcId="{0E0833B1-40E5-4C50-9234-CE04ECB40B84}" destId="{2B58D198-1ABA-414F-8D46-C90D8405B0A3}" srcOrd="0" destOrd="0" presId="urn:microsoft.com/office/officeart/2005/8/layout/orgChart1"/>
    <dgm:cxn modelId="{3DEB9E96-B3C2-4511-BE3C-21105048F941}" type="presParOf" srcId="{2B58D198-1ABA-414F-8D46-C90D8405B0A3}" destId="{8935E51B-3744-496F-B6B4-34F3D0A807D5}" srcOrd="0" destOrd="0" presId="urn:microsoft.com/office/officeart/2005/8/layout/orgChart1"/>
    <dgm:cxn modelId="{B9EC7389-BF3F-4F13-83E7-C05BA1D1537B}" type="presParOf" srcId="{2B58D198-1ABA-414F-8D46-C90D8405B0A3}" destId="{20BFF6AF-4043-4331-98C0-F2C57F7CD701}" srcOrd="1" destOrd="0" presId="urn:microsoft.com/office/officeart/2005/8/layout/orgChart1"/>
    <dgm:cxn modelId="{96DC7530-6041-4184-AD0A-A1EB06DD80C9}" type="presParOf" srcId="{0E0833B1-40E5-4C50-9234-CE04ECB40B84}" destId="{C2E7A29E-810B-4BB6-B6C7-3C618DCDDB80}" srcOrd="1" destOrd="0" presId="urn:microsoft.com/office/officeart/2005/8/layout/orgChart1"/>
    <dgm:cxn modelId="{AEB87161-374B-46FB-97B8-83A64BD4F74F}" type="presParOf" srcId="{C2E7A29E-810B-4BB6-B6C7-3C618DCDDB80}" destId="{B42B26E9-2F82-4002-A912-2BC6CF530DE6}" srcOrd="0" destOrd="0" presId="urn:microsoft.com/office/officeart/2005/8/layout/orgChart1"/>
    <dgm:cxn modelId="{42B9C15E-D488-4C27-8DE8-FA702BB54F3B}" type="presParOf" srcId="{C2E7A29E-810B-4BB6-B6C7-3C618DCDDB80}" destId="{CC965272-4175-466D-A30A-6000DC4049CE}" srcOrd="1" destOrd="0" presId="urn:microsoft.com/office/officeart/2005/8/layout/orgChart1"/>
    <dgm:cxn modelId="{091B473C-02E7-4247-8F66-E42215829D11}" type="presParOf" srcId="{CC965272-4175-466D-A30A-6000DC4049CE}" destId="{B5619992-5739-49E3-AA7E-01ECAC66DB88}" srcOrd="0" destOrd="0" presId="urn:microsoft.com/office/officeart/2005/8/layout/orgChart1"/>
    <dgm:cxn modelId="{1521C24E-8118-42EE-8FF8-2A34272310D3}" type="presParOf" srcId="{B5619992-5739-49E3-AA7E-01ECAC66DB88}" destId="{AB0F0032-3906-42E9-A5E1-87D6F5A654EC}" srcOrd="0" destOrd="0" presId="urn:microsoft.com/office/officeart/2005/8/layout/orgChart1"/>
    <dgm:cxn modelId="{9B66CA6F-3817-4E30-AD56-4EBC2059C949}" type="presParOf" srcId="{B5619992-5739-49E3-AA7E-01ECAC66DB88}" destId="{62EE5598-D359-4D3E-BC94-E6E25ED72595}" srcOrd="1" destOrd="0" presId="urn:microsoft.com/office/officeart/2005/8/layout/orgChart1"/>
    <dgm:cxn modelId="{4A460D20-6082-4F9D-876C-78D4116A003E}" type="presParOf" srcId="{CC965272-4175-466D-A30A-6000DC4049CE}" destId="{DD45954D-25E1-4C5D-B766-67369F89A0AA}" srcOrd="1" destOrd="0" presId="urn:microsoft.com/office/officeart/2005/8/layout/orgChart1"/>
    <dgm:cxn modelId="{BE538F2E-B382-4741-8901-281AFF23A234}" type="presParOf" srcId="{CC965272-4175-466D-A30A-6000DC4049CE}" destId="{B3BD5E38-E0A1-438B-B95D-7910BCB2078C}" srcOrd="2" destOrd="0" presId="urn:microsoft.com/office/officeart/2005/8/layout/orgChart1"/>
    <dgm:cxn modelId="{79314BCF-59DE-4900-B069-FCBBEC86F50E}" type="presParOf" srcId="{0E0833B1-40E5-4C50-9234-CE04ECB40B84}" destId="{140E23B3-B2AE-4962-8096-BF24D077FD7B}" srcOrd="2" destOrd="0" presId="urn:microsoft.com/office/officeart/2005/8/layout/orgChart1"/>
    <dgm:cxn modelId="{5C5288AD-3172-4C77-AB12-8FC5BEC5B256}" type="presParOf" srcId="{3F59F44F-D298-44A6-8620-7BD7F5E70FE6}" destId="{90085F8A-C2A9-493E-ACAA-0C54909CF641}" srcOrd="2" destOrd="0" presId="urn:microsoft.com/office/officeart/2005/8/layout/orgChart1"/>
    <dgm:cxn modelId="{6490952D-5900-4618-B32D-014DECDB9398}" type="presParOf" srcId="{B641FA82-07D3-403B-9C53-59CB60E36214}" destId="{FDF97F32-A259-4C55-88DB-92C94312FA01}" srcOrd="2" destOrd="0" presId="urn:microsoft.com/office/officeart/2005/8/layout/orgChart1"/>
    <dgm:cxn modelId="{534BC927-8F30-421B-BE69-D21DEC7C168E}" type="presParOf" srcId="{A1AA3B1F-F271-4259-B5F1-ABAC26027568}" destId="{0890F0A7-1FE0-46C4-AC86-D59A7AF28EF1}" srcOrd="2" destOrd="0" presId="urn:microsoft.com/office/officeart/2005/8/layout/orgChart1"/>
    <dgm:cxn modelId="{AA709BA5-C313-4464-99C1-43C456CD369D}" type="presParOf" srcId="{3B168692-F2F0-4C19-941E-70298AEFEAC3}" destId="{5CE69F53-FF78-4D0D-8AE8-A7ADFEA84F69}" srcOrd="2" destOrd="0" presId="urn:microsoft.com/office/officeart/2005/8/layout/orgChart1"/>
    <dgm:cxn modelId="{33BD1EE4-2B88-4DCD-A6A8-85CF8E43043B}" type="presParOf" srcId="{72E2A1FE-BFD4-4FE0-9111-7E537E802717}" destId="{6F7FBC48-972F-4651-A2B8-914B39DB48FA}" srcOrd="2" destOrd="0" presId="urn:microsoft.com/office/officeart/2005/8/layout/orgChart1"/>
    <dgm:cxn modelId="{2B161BD7-6069-4612-8534-58934CE1831B}" type="presParOf" srcId="{57AA2849-817E-426F-9877-1267C8780F7E}" destId="{02A4885C-0164-4D9B-A484-830B07C2E2FD}" srcOrd="10" destOrd="0" presId="urn:microsoft.com/office/officeart/2005/8/layout/orgChart1"/>
    <dgm:cxn modelId="{30AC3820-5207-46BB-BD38-D0E5798364D7}" type="presParOf" srcId="{57AA2849-817E-426F-9877-1267C8780F7E}" destId="{D189E8A9-1D88-49F6-9983-34467E7E5C1E}" srcOrd="11" destOrd="0" presId="urn:microsoft.com/office/officeart/2005/8/layout/orgChart1"/>
    <dgm:cxn modelId="{29A62F4E-32B7-46D2-9E61-99EC1BE9B3AF}" type="presParOf" srcId="{D189E8A9-1D88-49F6-9983-34467E7E5C1E}" destId="{23CB41C7-4EB0-431B-A093-5816A6B1D623}" srcOrd="0" destOrd="0" presId="urn:microsoft.com/office/officeart/2005/8/layout/orgChart1"/>
    <dgm:cxn modelId="{DAA43287-A290-4C81-9392-930B62D2FAE3}" type="presParOf" srcId="{23CB41C7-4EB0-431B-A093-5816A6B1D623}" destId="{330DB477-08AE-4776-AE9F-19431523F440}" srcOrd="0" destOrd="0" presId="urn:microsoft.com/office/officeart/2005/8/layout/orgChart1"/>
    <dgm:cxn modelId="{B0AC846C-55C8-4C18-93BC-2F269162E4F6}" type="presParOf" srcId="{23CB41C7-4EB0-431B-A093-5816A6B1D623}" destId="{912F347F-D563-4603-9676-56F0D3D0EF58}" srcOrd="1" destOrd="0" presId="urn:microsoft.com/office/officeart/2005/8/layout/orgChart1"/>
    <dgm:cxn modelId="{C7A0C091-9763-4DC9-9FE8-D7D5369710D6}" type="presParOf" srcId="{D189E8A9-1D88-49F6-9983-34467E7E5C1E}" destId="{5024E351-9729-482F-A290-DBC02708E70C}" srcOrd="1" destOrd="0" presId="urn:microsoft.com/office/officeart/2005/8/layout/orgChart1"/>
    <dgm:cxn modelId="{E216671E-037B-4621-B301-8DD7D3A9E5BA}" type="presParOf" srcId="{D189E8A9-1D88-49F6-9983-34467E7E5C1E}" destId="{7DF6057F-6C16-4323-A9EB-20C143C951AB}" srcOrd="2" destOrd="0" presId="urn:microsoft.com/office/officeart/2005/8/layout/orgChart1"/>
    <dgm:cxn modelId="{23AB5748-FE32-4DFC-AC0A-6AE2F6D93822}" type="presParOf" srcId="{8D223F24-B79D-443D-AE62-DFF14CBA61A2}" destId="{9A4AA260-B0CF-4C95-BDC4-5276DA9E0EA8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17BD05-FD3E-44CD-96CF-7D7375FA5CC2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CA"/>
        </a:p>
      </dgm:t>
    </dgm:pt>
    <dgm:pt modelId="{5CA2BE62-F51F-4169-AF6B-BDF9212FD858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Sarah Willis b: 1763</a:t>
          </a:r>
        </a:p>
      </dgm:t>
    </dgm:pt>
    <dgm:pt modelId="{ED63ED18-FECF-4680-8F35-0C21BDC8714C}" type="parTrans" cxnId="{3B7E5F14-60BA-4E70-87ED-2142722ADAAD}">
      <dgm:prSet/>
      <dgm:spPr/>
      <dgm:t>
        <a:bodyPr/>
        <a:lstStyle/>
        <a:p>
          <a:endParaRPr lang="en-CA"/>
        </a:p>
      </dgm:t>
    </dgm:pt>
    <dgm:pt modelId="{33E6818B-39D8-4181-BCC5-1382B7BB5345}" type="sibTrans" cxnId="{3B7E5F14-60BA-4E70-87ED-2142722ADAAD}">
      <dgm:prSet/>
      <dgm:spPr/>
      <dgm:t>
        <a:bodyPr/>
        <a:lstStyle/>
        <a:p>
          <a:endParaRPr lang="en-CA"/>
        </a:p>
      </dgm:t>
    </dgm:pt>
    <dgm:pt modelId="{8F22B5B6-827E-48E4-A6D7-E63206AA033F}" type="asst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George Willis b:1766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Grace Puddy b:1770</a:t>
          </a:r>
          <a:endParaRPr lang="en-CA" dirty="0"/>
        </a:p>
      </dgm:t>
    </dgm:pt>
    <dgm:pt modelId="{7108D9CE-9E8F-4F02-94C1-42BF5EEE0137}" type="parTrans" cxnId="{27CC37C5-7843-485D-A855-296CC4908592}">
      <dgm:prSet/>
      <dgm:spPr/>
      <dgm:t>
        <a:bodyPr/>
        <a:lstStyle/>
        <a:p>
          <a:endParaRPr lang="en-CA"/>
        </a:p>
      </dgm:t>
    </dgm:pt>
    <dgm:pt modelId="{9AA609BC-063E-4B2C-BC51-3698EC27E981}" type="sibTrans" cxnId="{27CC37C5-7843-485D-A855-296CC4908592}">
      <dgm:prSet/>
      <dgm:spPr/>
      <dgm:t>
        <a:bodyPr/>
        <a:lstStyle/>
        <a:p>
          <a:endParaRPr lang="en-CA"/>
        </a:p>
      </dgm:t>
    </dgm:pt>
    <dgm:pt modelId="{BD73AE4F-7DB1-42A9-9E0B-A57FF2421573}">
      <dgm:prSet phldrT="[Text]"/>
      <dgm:spPr/>
      <dgm:t>
        <a:bodyPr/>
        <a:lstStyle/>
        <a:p>
          <a:r>
            <a:rPr lang="en-CA" dirty="0"/>
            <a:t>Peter Willis b: 1791</a:t>
          </a:r>
        </a:p>
      </dgm:t>
    </dgm:pt>
    <dgm:pt modelId="{D8B691D4-7FA6-4813-9371-4250156D2607}" type="parTrans" cxnId="{E948A489-0138-4486-825F-B7563BCAEF8E}">
      <dgm:prSet/>
      <dgm:spPr/>
      <dgm:t>
        <a:bodyPr/>
        <a:lstStyle/>
        <a:p>
          <a:endParaRPr lang="en-CA"/>
        </a:p>
      </dgm:t>
    </dgm:pt>
    <dgm:pt modelId="{6A2B2E47-7DF7-4158-944D-34E9DC88F9B8}" type="sibTrans" cxnId="{E948A489-0138-4486-825F-B7563BCAEF8E}">
      <dgm:prSet/>
      <dgm:spPr/>
      <dgm:t>
        <a:bodyPr/>
        <a:lstStyle/>
        <a:p>
          <a:endParaRPr lang="en-CA"/>
        </a:p>
      </dgm:t>
    </dgm:pt>
    <dgm:pt modelId="{646158B5-6D7E-4249-8C4F-5BC3D0ED82D0}">
      <dgm:prSet phldrT="[Text]"/>
      <dgm:spPr/>
      <dgm:t>
        <a:bodyPr/>
        <a:lstStyle/>
        <a:p>
          <a:r>
            <a:rPr lang="en-CA" dirty="0"/>
            <a:t>George Wills b: 1794</a:t>
          </a:r>
        </a:p>
      </dgm:t>
    </dgm:pt>
    <dgm:pt modelId="{7621736F-1871-462D-864B-E1FE28294244}" type="parTrans" cxnId="{5FC28861-B592-4EDF-84FD-7C68F6BE5560}">
      <dgm:prSet/>
      <dgm:spPr/>
      <dgm:t>
        <a:bodyPr/>
        <a:lstStyle/>
        <a:p>
          <a:endParaRPr lang="en-CA"/>
        </a:p>
      </dgm:t>
    </dgm:pt>
    <dgm:pt modelId="{83EC6071-4503-470C-9524-0D80491683A7}" type="sibTrans" cxnId="{5FC28861-B592-4EDF-84FD-7C68F6BE5560}">
      <dgm:prSet/>
      <dgm:spPr/>
      <dgm:t>
        <a:bodyPr/>
        <a:lstStyle/>
        <a:p>
          <a:endParaRPr lang="en-CA"/>
        </a:p>
      </dgm:t>
    </dgm:pt>
    <dgm:pt modelId="{BF2EA347-AACE-4393-A848-A7E4CFF44A9A}">
      <dgm:prSet phldrT="[Text]"/>
      <dgm:spPr/>
      <dgm:t>
        <a:bodyPr/>
        <a:lstStyle/>
        <a:p>
          <a:r>
            <a:rPr lang="en-CA" dirty="0"/>
            <a:t>Solomon Willis b: 1796</a:t>
          </a:r>
        </a:p>
      </dgm:t>
    </dgm:pt>
    <dgm:pt modelId="{6230E836-C4E0-41EB-971C-8E34E5330F53}" type="parTrans" cxnId="{83B0C612-2205-4FE8-8754-81F6ECA41446}">
      <dgm:prSet/>
      <dgm:spPr/>
      <dgm:t>
        <a:bodyPr/>
        <a:lstStyle/>
        <a:p>
          <a:endParaRPr lang="en-CA"/>
        </a:p>
      </dgm:t>
    </dgm:pt>
    <dgm:pt modelId="{CCFC7782-8892-4248-8937-0B3836A3CD23}" type="sibTrans" cxnId="{83B0C612-2205-4FE8-8754-81F6ECA41446}">
      <dgm:prSet/>
      <dgm:spPr/>
      <dgm:t>
        <a:bodyPr/>
        <a:lstStyle/>
        <a:p>
          <a:endParaRPr lang="en-CA"/>
        </a:p>
      </dgm:t>
    </dgm:pt>
    <dgm:pt modelId="{8C464D0B-8FA6-4010-9449-488BAEE49868}">
      <dgm:prSet phldrT="[Text]"/>
      <dgm:spPr/>
      <dgm:t>
        <a:bodyPr/>
        <a:lstStyle/>
        <a:p>
          <a:r>
            <a:rPr lang="en-CA" dirty="0"/>
            <a:t>William Willis b: 1803</a:t>
          </a:r>
        </a:p>
        <a:p>
          <a:r>
            <a:rPr lang="en-CA" dirty="0"/>
            <a:t>Margaret Chapman b: 1807</a:t>
          </a:r>
        </a:p>
      </dgm:t>
    </dgm:pt>
    <dgm:pt modelId="{C7C06421-CE40-4666-9036-0A368B8CD003}" type="parTrans" cxnId="{63E6E3F8-5401-4881-9BDF-4CB4B7032381}">
      <dgm:prSet/>
      <dgm:spPr/>
      <dgm:t>
        <a:bodyPr/>
        <a:lstStyle/>
        <a:p>
          <a:endParaRPr lang="en-CA"/>
        </a:p>
      </dgm:t>
    </dgm:pt>
    <dgm:pt modelId="{72D7C4A2-9AC8-4E00-8820-C7093435162C}" type="sibTrans" cxnId="{63E6E3F8-5401-4881-9BDF-4CB4B7032381}">
      <dgm:prSet/>
      <dgm:spPr/>
      <dgm:t>
        <a:bodyPr/>
        <a:lstStyle/>
        <a:p>
          <a:endParaRPr lang="en-CA"/>
        </a:p>
      </dgm:t>
    </dgm:pt>
    <dgm:pt modelId="{100FC5F4-F20C-40CA-A00C-2D27652A90A8}">
      <dgm:prSet phldrT="[Text]"/>
      <dgm:spPr/>
      <dgm:t>
        <a:bodyPr/>
        <a:lstStyle/>
        <a:p>
          <a:r>
            <a:rPr lang="en-CA" dirty="0"/>
            <a:t>Maria Willis b: 1799</a:t>
          </a:r>
        </a:p>
      </dgm:t>
    </dgm:pt>
    <dgm:pt modelId="{F34450DC-3F17-4000-8A57-4FADF2C492B2}" type="parTrans" cxnId="{5D1F2E03-3E91-4F73-82DB-3904E14CEB9F}">
      <dgm:prSet/>
      <dgm:spPr/>
      <dgm:t>
        <a:bodyPr/>
        <a:lstStyle/>
        <a:p>
          <a:endParaRPr lang="en-CA"/>
        </a:p>
      </dgm:t>
    </dgm:pt>
    <dgm:pt modelId="{5BC43239-0C63-4215-9D65-175A1547BF39}" type="sibTrans" cxnId="{5D1F2E03-3E91-4F73-82DB-3904E14CEB9F}">
      <dgm:prSet/>
      <dgm:spPr/>
      <dgm:t>
        <a:bodyPr/>
        <a:lstStyle/>
        <a:p>
          <a:endParaRPr lang="en-CA"/>
        </a:p>
      </dgm:t>
    </dgm:pt>
    <dgm:pt modelId="{AD32033F-BCA8-4C36-BA65-D252A9E0983F}">
      <dgm:prSet phldrT="[Text]"/>
      <dgm:spPr/>
      <dgm:t>
        <a:bodyPr/>
        <a:lstStyle/>
        <a:p>
          <a:r>
            <a:rPr lang="en-CA" dirty="0"/>
            <a:t>John Willis b: 1798</a:t>
          </a:r>
        </a:p>
      </dgm:t>
    </dgm:pt>
    <dgm:pt modelId="{D4672FB4-CD5E-4A60-97C4-6DDD7EAE02EE}" type="parTrans" cxnId="{1983711B-0146-4600-9F7A-FBD8738F77B1}">
      <dgm:prSet/>
      <dgm:spPr/>
      <dgm:t>
        <a:bodyPr/>
        <a:lstStyle/>
        <a:p>
          <a:endParaRPr lang="en-CA"/>
        </a:p>
      </dgm:t>
    </dgm:pt>
    <dgm:pt modelId="{7E82FE55-5FAB-48D8-A835-A7ED2760CAF1}" type="sibTrans" cxnId="{1983711B-0146-4600-9F7A-FBD8738F77B1}">
      <dgm:prSet/>
      <dgm:spPr/>
      <dgm:t>
        <a:bodyPr/>
        <a:lstStyle/>
        <a:p>
          <a:endParaRPr lang="en-CA"/>
        </a:p>
      </dgm:t>
    </dgm:pt>
    <dgm:pt modelId="{A4F12FFB-A709-41E2-8D52-E0B970B20B61}">
      <dgm:prSet phldrT="[Text]"/>
      <dgm:spPr/>
      <dgm:t>
        <a:bodyPr/>
        <a:lstStyle/>
        <a:p>
          <a:r>
            <a:rPr lang="en-CA" dirty="0"/>
            <a:t>Elijah Willis b: 1804</a:t>
          </a:r>
        </a:p>
        <a:p>
          <a:r>
            <a:rPr lang="en-CA" dirty="0"/>
            <a:t>Phoebe Brown b:  1810</a:t>
          </a:r>
        </a:p>
      </dgm:t>
    </dgm:pt>
    <dgm:pt modelId="{F40C1066-A313-4DFA-868F-3C79E41668EC}" type="parTrans" cxnId="{00E73108-E164-48A8-93E4-0BF6A3B663D1}">
      <dgm:prSet/>
      <dgm:spPr/>
      <dgm:t>
        <a:bodyPr/>
        <a:lstStyle/>
        <a:p>
          <a:endParaRPr lang="en-CA"/>
        </a:p>
      </dgm:t>
    </dgm:pt>
    <dgm:pt modelId="{2104F078-F232-4B36-87BE-BB4CAC4C2326}" type="sibTrans" cxnId="{00E73108-E164-48A8-93E4-0BF6A3B663D1}">
      <dgm:prSet/>
      <dgm:spPr/>
      <dgm:t>
        <a:bodyPr/>
        <a:lstStyle/>
        <a:p>
          <a:endParaRPr lang="en-CA"/>
        </a:p>
      </dgm:t>
    </dgm:pt>
    <dgm:pt modelId="{964F4CA4-1343-43CE-9159-FDED6548FB4D}">
      <dgm:prSet phldrT="[Text]"/>
      <dgm:spPr/>
      <dgm:t>
        <a:bodyPr/>
        <a:lstStyle/>
        <a:p>
          <a:r>
            <a:rPr lang="en-CA" dirty="0"/>
            <a:t>Elisha Willis b: 1807</a:t>
          </a:r>
        </a:p>
        <a:p>
          <a:r>
            <a:rPr lang="en-CA" dirty="0"/>
            <a:t>Charlotte Spearing b: 1810</a:t>
          </a:r>
        </a:p>
      </dgm:t>
    </dgm:pt>
    <dgm:pt modelId="{7AB7C3C2-6F87-4B0E-B972-DDBC73975B7E}" type="parTrans" cxnId="{91402A65-2CE4-4CF9-B42F-12320A5BB04B}">
      <dgm:prSet/>
      <dgm:spPr/>
      <dgm:t>
        <a:bodyPr/>
        <a:lstStyle/>
        <a:p>
          <a:endParaRPr lang="en-CA"/>
        </a:p>
      </dgm:t>
    </dgm:pt>
    <dgm:pt modelId="{84BB8B3D-2E4C-4AF6-94EA-DCD43A372DAF}" type="sibTrans" cxnId="{91402A65-2CE4-4CF9-B42F-12320A5BB04B}">
      <dgm:prSet/>
      <dgm:spPr/>
      <dgm:t>
        <a:bodyPr/>
        <a:lstStyle/>
        <a:p>
          <a:endParaRPr lang="en-CA"/>
        </a:p>
      </dgm:t>
    </dgm:pt>
    <dgm:pt modelId="{7B3E71CE-5DD1-45FD-8A5E-F016287878BE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James Willis b: 1740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Lydia Wade b: 1740</a:t>
          </a:r>
        </a:p>
      </dgm:t>
    </dgm:pt>
    <dgm:pt modelId="{D7FEB86A-F4EE-4E85-B1F9-A831D3392EFB}" type="parTrans" cxnId="{4458EEFC-DAEB-45BD-8E4A-5DD93902B191}">
      <dgm:prSet/>
      <dgm:spPr/>
      <dgm:t>
        <a:bodyPr/>
        <a:lstStyle/>
        <a:p>
          <a:endParaRPr lang="en-CA"/>
        </a:p>
      </dgm:t>
    </dgm:pt>
    <dgm:pt modelId="{6A8F50EB-1ADF-4051-9152-8EE1D2EF3C4D}" type="sibTrans" cxnId="{4458EEFC-DAEB-45BD-8E4A-5DD93902B191}">
      <dgm:prSet/>
      <dgm:spPr/>
      <dgm:t>
        <a:bodyPr/>
        <a:lstStyle/>
        <a:p>
          <a:endParaRPr lang="en-CA"/>
        </a:p>
      </dgm:t>
    </dgm:pt>
    <dgm:pt modelId="{7F1A1675-0581-4E6F-8EB5-A513C7A94672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John Willis b: 1775</a:t>
          </a:r>
        </a:p>
      </dgm:t>
    </dgm:pt>
    <dgm:pt modelId="{34787942-F827-4C42-BAAC-E9C40092B14D}" type="parTrans" cxnId="{A737241C-0B69-4F20-8B81-42601D87E599}">
      <dgm:prSet/>
      <dgm:spPr/>
      <dgm:t>
        <a:bodyPr/>
        <a:lstStyle/>
        <a:p>
          <a:endParaRPr lang="en-CA"/>
        </a:p>
      </dgm:t>
    </dgm:pt>
    <dgm:pt modelId="{65BE5407-277E-4B19-8C1A-55A8A655CB99}" type="sibTrans" cxnId="{A737241C-0B69-4F20-8B81-42601D87E599}">
      <dgm:prSet/>
      <dgm:spPr/>
      <dgm:t>
        <a:bodyPr/>
        <a:lstStyle/>
        <a:p>
          <a:endParaRPr lang="en-CA"/>
        </a:p>
      </dgm:t>
    </dgm:pt>
    <dgm:pt modelId="{92CF83F9-88F7-45DA-A61A-8AEBDA3FE9D6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James Willis b: 1765</a:t>
          </a:r>
        </a:p>
      </dgm:t>
    </dgm:pt>
    <dgm:pt modelId="{931081E1-E876-4A80-8A82-71C40D160B72}" type="parTrans" cxnId="{94F44094-81C0-4209-BA0D-AE5252173D1A}">
      <dgm:prSet/>
      <dgm:spPr/>
      <dgm:t>
        <a:bodyPr/>
        <a:lstStyle/>
        <a:p>
          <a:endParaRPr lang="en-CA"/>
        </a:p>
      </dgm:t>
    </dgm:pt>
    <dgm:pt modelId="{1725705C-3CF6-42BB-8517-C954DB3B2061}" type="sibTrans" cxnId="{94F44094-81C0-4209-BA0D-AE5252173D1A}">
      <dgm:prSet/>
      <dgm:spPr/>
      <dgm:t>
        <a:bodyPr/>
        <a:lstStyle/>
        <a:p>
          <a:endParaRPr lang="en-CA"/>
        </a:p>
      </dgm:t>
    </dgm:pt>
    <dgm:pt modelId="{55A337B4-BF80-4898-B65D-5D9AF5C8FDF5}">
      <dgm:prSet phldrT="[Text]"/>
      <dgm:spPr/>
      <dgm:t>
        <a:bodyPr/>
        <a:lstStyle/>
        <a:p>
          <a:r>
            <a:rPr lang="en-CA" dirty="0"/>
            <a:t>Henry Willis b: 1829</a:t>
          </a:r>
        </a:p>
        <a:p>
          <a:r>
            <a:rPr lang="en-CA" dirty="0"/>
            <a:t>Eliza </a:t>
          </a:r>
          <a:r>
            <a:rPr lang="en-CA" dirty="0" err="1"/>
            <a:t>Fursman</a:t>
          </a:r>
          <a:r>
            <a:rPr lang="en-CA" dirty="0"/>
            <a:t> b: 1835</a:t>
          </a:r>
        </a:p>
      </dgm:t>
    </dgm:pt>
    <dgm:pt modelId="{DE0A132B-7CC9-4AAE-A2BD-AD9C0E412881}" type="parTrans" cxnId="{85BDAC5D-88AB-4FCD-918A-4127080CDC99}">
      <dgm:prSet/>
      <dgm:spPr/>
      <dgm:t>
        <a:bodyPr/>
        <a:lstStyle/>
        <a:p>
          <a:endParaRPr lang="en-CA"/>
        </a:p>
      </dgm:t>
    </dgm:pt>
    <dgm:pt modelId="{C2980455-09D0-479C-9958-6B3949B9A0BF}" type="sibTrans" cxnId="{85BDAC5D-88AB-4FCD-918A-4127080CDC99}">
      <dgm:prSet/>
      <dgm:spPr/>
      <dgm:t>
        <a:bodyPr/>
        <a:lstStyle/>
        <a:p>
          <a:endParaRPr lang="en-CA"/>
        </a:p>
      </dgm:t>
    </dgm:pt>
    <dgm:pt modelId="{E393B6A7-70C6-49C6-9621-07079D9C8F4E}">
      <dgm:prSet phldrT="[Text]"/>
      <dgm:spPr/>
      <dgm:t>
        <a:bodyPr/>
        <a:lstStyle/>
        <a:p>
          <a:r>
            <a:rPr lang="en-CA" dirty="0"/>
            <a:t>John Willis b: 1838</a:t>
          </a:r>
        </a:p>
      </dgm:t>
    </dgm:pt>
    <dgm:pt modelId="{6FBD9967-9980-4794-82AF-10197A940ECD}" type="parTrans" cxnId="{54A42757-3718-4FFC-9FE9-F32CF16EF136}">
      <dgm:prSet/>
      <dgm:spPr/>
      <dgm:t>
        <a:bodyPr/>
        <a:lstStyle/>
        <a:p>
          <a:endParaRPr lang="en-CA"/>
        </a:p>
      </dgm:t>
    </dgm:pt>
    <dgm:pt modelId="{4311CD51-C592-457F-9131-A33106AC5BF7}" type="sibTrans" cxnId="{54A42757-3718-4FFC-9FE9-F32CF16EF136}">
      <dgm:prSet/>
      <dgm:spPr/>
      <dgm:t>
        <a:bodyPr/>
        <a:lstStyle/>
        <a:p>
          <a:endParaRPr lang="en-CA"/>
        </a:p>
      </dgm:t>
    </dgm:pt>
    <dgm:pt modelId="{32908806-C528-4F13-A331-27ABBAB8141B}">
      <dgm:prSet phldrT="[Text]"/>
      <dgm:spPr/>
      <dgm:t>
        <a:bodyPr/>
        <a:lstStyle/>
        <a:p>
          <a:r>
            <a:rPr lang="en-CA" dirty="0"/>
            <a:t>Luke Willis b: 1839</a:t>
          </a:r>
        </a:p>
        <a:p>
          <a:r>
            <a:rPr lang="en-CA" dirty="0"/>
            <a:t>Mary ? b: 1843</a:t>
          </a:r>
        </a:p>
      </dgm:t>
    </dgm:pt>
    <dgm:pt modelId="{DE2DF0E8-15E0-4DBE-ACCD-27E08B8FB768}" type="parTrans" cxnId="{FEEEFCD8-BE1C-4239-A253-469E5192DB17}">
      <dgm:prSet/>
      <dgm:spPr/>
      <dgm:t>
        <a:bodyPr/>
        <a:lstStyle/>
        <a:p>
          <a:endParaRPr lang="en-CA"/>
        </a:p>
      </dgm:t>
    </dgm:pt>
    <dgm:pt modelId="{E2A86F17-9E66-4DA6-81C9-33BB7E3FF590}" type="sibTrans" cxnId="{FEEEFCD8-BE1C-4239-A253-469E5192DB17}">
      <dgm:prSet/>
      <dgm:spPr/>
      <dgm:t>
        <a:bodyPr/>
        <a:lstStyle/>
        <a:p>
          <a:endParaRPr lang="en-CA"/>
        </a:p>
      </dgm:t>
    </dgm:pt>
    <dgm:pt modelId="{97DCAF71-D129-4844-A548-C34DDFF7E43A}">
      <dgm:prSet phldrT="[Text]"/>
      <dgm:spPr/>
      <dgm:t>
        <a:bodyPr/>
        <a:lstStyle/>
        <a:p>
          <a:r>
            <a:rPr lang="en-CA" dirty="0"/>
            <a:t>Sarah A. Willis b: 1844</a:t>
          </a:r>
        </a:p>
        <a:p>
          <a:r>
            <a:rPr lang="en-CA" dirty="0"/>
            <a:t>Alex F. Archibald b: 1833</a:t>
          </a:r>
        </a:p>
      </dgm:t>
    </dgm:pt>
    <dgm:pt modelId="{DD1ABA07-7FCE-4715-B7C1-1749E0E9FB4C}" type="parTrans" cxnId="{89AD2BE0-CAF8-40B4-8027-D24DC598578A}">
      <dgm:prSet/>
      <dgm:spPr/>
      <dgm:t>
        <a:bodyPr/>
        <a:lstStyle/>
        <a:p>
          <a:endParaRPr lang="en-CA"/>
        </a:p>
      </dgm:t>
    </dgm:pt>
    <dgm:pt modelId="{FE66CC8B-698F-4FF7-ACF6-6E6EFF98E592}" type="sibTrans" cxnId="{89AD2BE0-CAF8-40B4-8027-D24DC598578A}">
      <dgm:prSet/>
      <dgm:spPr/>
      <dgm:t>
        <a:bodyPr/>
        <a:lstStyle/>
        <a:p>
          <a:endParaRPr lang="en-CA"/>
        </a:p>
      </dgm:t>
    </dgm:pt>
    <dgm:pt modelId="{35C59355-8709-47AA-B496-1DD27C6F2385}">
      <dgm:prSet phldrT="[Text]"/>
      <dgm:spPr/>
      <dgm:t>
        <a:bodyPr/>
        <a:lstStyle/>
        <a:p>
          <a:r>
            <a:rPr lang="en-CA" dirty="0"/>
            <a:t>Matthew Willis b: 1849</a:t>
          </a:r>
        </a:p>
        <a:p>
          <a:r>
            <a:rPr lang="en-CA" dirty="0"/>
            <a:t>Almeda J. Nicholson b: </a:t>
          </a:r>
        </a:p>
      </dgm:t>
    </dgm:pt>
    <dgm:pt modelId="{078ACCA3-47B9-4CAA-B472-0707FB86CB01}" type="parTrans" cxnId="{395EF053-9B95-4F1C-9533-46E819DE8E98}">
      <dgm:prSet/>
      <dgm:spPr/>
      <dgm:t>
        <a:bodyPr/>
        <a:lstStyle/>
        <a:p>
          <a:endParaRPr lang="en-CA"/>
        </a:p>
      </dgm:t>
    </dgm:pt>
    <dgm:pt modelId="{DD0A3C47-EB29-47BE-99C4-679230ECCEC8}" type="sibTrans" cxnId="{395EF053-9B95-4F1C-9533-46E819DE8E98}">
      <dgm:prSet/>
      <dgm:spPr/>
      <dgm:t>
        <a:bodyPr/>
        <a:lstStyle/>
        <a:p>
          <a:endParaRPr lang="en-CA"/>
        </a:p>
      </dgm:t>
    </dgm:pt>
    <dgm:pt modelId="{A4E2B2D4-7827-4353-B3D8-77496858B74C}">
      <dgm:prSet phldrT="[Text]"/>
      <dgm:spPr/>
      <dgm:t>
        <a:bodyPr/>
        <a:lstStyle/>
        <a:p>
          <a:r>
            <a:rPr lang="en-CA" dirty="0"/>
            <a:t>Sabra I. Willis b: 1852</a:t>
          </a:r>
        </a:p>
        <a:p>
          <a:r>
            <a:rPr lang="en-CA" dirty="0"/>
            <a:t>William Peek b:</a:t>
          </a:r>
        </a:p>
      </dgm:t>
    </dgm:pt>
    <dgm:pt modelId="{F220393A-64B7-4B70-9F90-D0150228FAB0}" type="parTrans" cxnId="{F38EAC11-710A-4E54-AB8F-A9474AAA15D8}">
      <dgm:prSet/>
      <dgm:spPr/>
      <dgm:t>
        <a:bodyPr/>
        <a:lstStyle/>
        <a:p>
          <a:endParaRPr lang="en-CA"/>
        </a:p>
      </dgm:t>
    </dgm:pt>
    <dgm:pt modelId="{78D1C4FA-C3AF-4F55-B7B4-626089CE7493}" type="sibTrans" cxnId="{F38EAC11-710A-4E54-AB8F-A9474AAA15D8}">
      <dgm:prSet/>
      <dgm:spPr/>
      <dgm:t>
        <a:bodyPr/>
        <a:lstStyle/>
        <a:p>
          <a:endParaRPr lang="en-CA"/>
        </a:p>
      </dgm:t>
    </dgm:pt>
    <dgm:pt modelId="{C0CEFD71-D550-4043-B3B3-73C404B86811}">
      <dgm:prSet phldrT="[Text]"/>
      <dgm:spPr/>
      <dgm:t>
        <a:bodyPr/>
        <a:lstStyle/>
        <a:p>
          <a:r>
            <a:rPr lang="en-CA" dirty="0"/>
            <a:t>Mark Willis b: 1832</a:t>
          </a:r>
        </a:p>
        <a:p>
          <a:r>
            <a:rPr lang="en-CA" dirty="0"/>
            <a:t>Mary ? B: 1842</a:t>
          </a:r>
        </a:p>
      </dgm:t>
    </dgm:pt>
    <dgm:pt modelId="{8402923C-616E-41C6-B8F5-EBD9A2ACED7C}" type="parTrans" cxnId="{D0E4F811-0D80-48A8-B63D-9DB5BAF5DC8E}">
      <dgm:prSet/>
      <dgm:spPr/>
      <dgm:t>
        <a:bodyPr/>
        <a:lstStyle/>
        <a:p>
          <a:endParaRPr lang="en-CA"/>
        </a:p>
      </dgm:t>
    </dgm:pt>
    <dgm:pt modelId="{63237B6F-35BF-49B6-A2CB-C7B0CCB77ECD}" type="sibTrans" cxnId="{D0E4F811-0D80-48A8-B63D-9DB5BAF5DC8E}">
      <dgm:prSet/>
      <dgm:spPr/>
      <dgm:t>
        <a:bodyPr/>
        <a:lstStyle/>
        <a:p>
          <a:endParaRPr lang="en-CA"/>
        </a:p>
      </dgm:t>
    </dgm:pt>
    <dgm:pt modelId="{AED6AAD2-E9D3-41C0-AADD-97C499821843}">
      <dgm:prSet phldrT="[Text]"/>
      <dgm:spPr/>
      <dgm:t>
        <a:bodyPr/>
        <a:lstStyle/>
        <a:p>
          <a:r>
            <a:rPr lang="en-CA" dirty="0"/>
            <a:t>William Willis b: 1853</a:t>
          </a:r>
        </a:p>
        <a:p>
          <a:r>
            <a:rPr lang="en-CA" dirty="0"/>
            <a:t>Euphemia B. Purves b: 1857</a:t>
          </a:r>
        </a:p>
      </dgm:t>
    </dgm:pt>
    <dgm:pt modelId="{334DA79E-8959-4F0F-A975-4AB16F36BEF2}" type="parTrans" cxnId="{D2D96F6B-2E28-43E9-9030-CB9605CB956C}">
      <dgm:prSet/>
      <dgm:spPr/>
      <dgm:t>
        <a:bodyPr/>
        <a:lstStyle/>
        <a:p>
          <a:endParaRPr lang="en-CA"/>
        </a:p>
      </dgm:t>
    </dgm:pt>
    <dgm:pt modelId="{01254621-B9E4-44A9-9FFF-C0C5D0AF2DBB}" type="sibTrans" cxnId="{D2D96F6B-2E28-43E9-9030-CB9605CB956C}">
      <dgm:prSet/>
      <dgm:spPr/>
      <dgm:t>
        <a:bodyPr/>
        <a:lstStyle/>
        <a:p>
          <a:endParaRPr lang="en-CA"/>
        </a:p>
      </dgm:t>
    </dgm:pt>
    <dgm:pt modelId="{67B83B85-7E44-47A3-AE45-BC0AEBDCA4C3}">
      <dgm:prSet phldrT="[Text]"/>
      <dgm:spPr/>
      <dgm:t>
        <a:bodyPr/>
        <a:lstStyle/>
        <a:p>
          <a:r>
            <a:rPr lang="en-CA" dirty="0"/>
            <a:t>Mary A. Willis b: 1855</a:t>
          </a:r>
        </a:p>
        <a:p>
          <a:r>
            <a:rPr lang="en-CA" dirty="0"/>
            <a:t>John Park b: 1856</a:t>
          </a:r>
        </a:p>
      </dgm:t>
    </dgm:pt>
    <dgm:pt modelId="{51C82536-62B4-4880-8E65-EFEFC4A3BA3B}" type="parTrans" cxnId="{A5F1ADF5-A02C-406F-817C-59E04BEC1633}">
      <dgm:prSet/>
      <dgm:spPr/>
      <dgm:t>
        <a:bodyPr/>
        <a:lstStyle/>
        <a:p>
          <a:endParaRPr lang="en-CA"/>
        </a:p>
      </dgm:t>
    </dgm:pt>
    <dgm:pt modelId="{8960072D-9B17-446A-AAE7-E5B5A48D8462}" type="sibTrans" cxnId="{A5F1ADF5-A02C-406F-817C-59E04BEC1633}">
      <dgm:prSet/>
      <dgm:spPr/>
      <dgm:t>
        <a:bodyPr/>
        <a:lstStyle/>
        <a:p>
          <a:endParaRPr lang="en-CA"/>
        </a:p>
      </dgm:t>
    </dgm:pt>
    <dgm:pt modelId="{988006FF-3B7C-4508-818A-DF981BF0B4E9}">
      <dgm:prSet phldrT="[Text]"/>
      <dgm:spPr/>
      <dgm:t>
        <a:bodyPr/>
        <a:lstStyle/>
        <a:p>
          <a:r>
            <a:rPr lang="en-CA" dirty="0"/>
            <a:t>Mark Willis b: 1857</a:t>
          </a:r>
        </a:p>
        <a:p>
          <a:r>
            <a:rPr lang="en-CA" dirty="0"/>
            <a:t>Rebecca Nichol b: 1858</a:t>
          </a:r>
        </a:p>
      </dgm:t>
    </dgm:pt>
    <dgm:pt modelId="{614EDCA7-C1AE-4691-96FE-E1D06252AD73}" type="parTrans" cxnId="{3C2DE614-A0B2-4DB8-A040-07DC9AC26020}">
      <dgm:prSet/>
      <dgm:spPr/>
      <dgm:t>
        <a:bodyPr/>
        <a:lstStyle/>
        <a:p>
          <a:endParaRPr lang="en-CA"/>
        </a:p>
      </dgm:t>
    </dgm:pt>
    <dgm:pt modelId="{41B59B5A-1B03-461A-B801-140A6A94F27A}" type="sibTrans" cxnId="{3C2DE614-A0B2-4DB8-A040-07DC9AC26020}">
      <dgm:prSet/>
      <dgm:spPr/>
      <dgm:t>
        <a:bodyPr/>
        <a:lstStyle/>
        <a:p>
          <a:endParaRPr lang="en-CA"/>
        </a:p>
      </dgm:t>
    </dgm:pt>
    <dgm:pt modelId="{13BE632D-85A2-4061-9574-172773ACEF45}">
      <dgm:prSet phldrT="[Text]"/>
      <dgm:spPr/>
      <dgm:t>
        <a:bodyPr/>
        <a:lstStyle/>
        <a:p>
          <a:r>
            <a:rPr lang="en-CA" dirty="0"/>
            <a:t>Elizabeth Willis b: 1859</a:t>
          </a:r>
        </a:p>
      </dgm:t>
    </dgm:pt>
    <dgm:pt modelId="{5A00A8F8-2262-401A-915F-038D22C826C8}" type="parTrans" cxnId="{1EE33AEF-F759-4055-A6EB-BAB0BD8F5822}">
      <dgm:prSet/>
      <dgm:spPr/>
      <dgm:t>
        <a:bodyPr/>
        <a:lstStyle/>
        <a:p>
          <a:endParaRPr lang="en-CA"/>
        </a:p>
      </dgm:t>
    </dgm:pt>
    <dgm:pt modelId="{FC68AEE3-79B6-4DA0-9686-202169593E1A}" type="sibTrans" cxnId="{1EE33AEF-F759-4055-A6EB-BAB0BD8F5822}">
      <dgm:prSet/>
      <dgm:spPr/>
      <dgm:t>
        <a:bodyPr/>
        <a:lstStyle/>
        <a:p>
          <a:endParaRPr lang="en-CA"/>
        </a:p>
      </dgm:t>
    </dgm:pt>
    <dgm:pt modelId="{70D3CDCD-5FDF-4FA7-8379-3AD2EEBB0DB2}">
      <dgm:prSet phldrT="[Text]"/>
      <dgm:spPr/>
      <dgm:t>
        <a:bodyPr/>
        <a:lstStyle/>
        <a:p>
          <a:r>
            <a:rPr lang="en-CA" dirty="0"/>
            <a:t>Nelson Willis b: 1862</a:t>
          </a:r>
        </a:p>
        <a:p>
          <a:r>
            <a:rPr lang="en-CA" dirty="0"/>
            <a:t>Orange I. </a:t>
          </a:r>
          <a:r>
            <a:rPr lang="en-CA" dirty="0" err="1"/>
            <a:t>Larkworthy</a:t>
          </a:r>
          <a:r>
            <a:rPr lang="en-CA" dirty="0"/>
            <a:t> b:</a:t>
          </a:r>
        </a:p>
      </dgm:t>
    </dgm:pt>
    <dgm:pt modelId="{6590CE31-8E19-4A81-934F-CC5486887A5D}" type="parTrans" cxnId="{3055CAB8-3571-4CD8-B74B-B1FB2A9D9B99}">
      <dgm:prSet/>
      <dgm:spPr/>
      <dgm:t>
        <a:bodyPr/>
        <a:lstStyle/>
        <a:p>
          <a:endParaRPr lang="en-CA"/>
        </a:p>
      </dgm:t>
    </dgm:pt>
    <dgm:pt modelId="{693DC95A-3CBF-4FB0-AA56-E6FD2CFBCF66}" type="sibTrans" cxnId="{3055CAB8-3571-4CD8-B74B-B1FB2A9D9B99}">
      <dgm:prSet/>
      <dgm:spPr/>
      <dgm:t>
        <a:bodyPr/>
        <a:lstStyle/>
        <a:p>
          <a:endParaRPr lang="en-CA"/>
        </a:p>
      </dgm:t>
    </dgm:pt>
    <dgm:pt modelId="{1E347E27-A59D-48E6-8711-252252FBAD0A}">
      <dgm:prSet phldrT="[Text]"/>
      <dgm:spPr/>
      <dgm:t>
        <a:bodyPr/>
        <a:lstStyle/>
        <a:p>
          <a:r>
            <a:rPr lang="en-CA" dirty="0"/>
            <a:t>Wellington Willis b: 1864</a:t>
          </a:r>
        </a:p>
      </dgm:t>
    </dgm:pt>
    <dgm:pt modelId="{A124E353-4114-4801-844C-4F182872EC8F}" type="parTrans" cxnId="{331ACCC4-BD35-4A0C-9E63-E4C7AA71FCCF}">
      <dgm:prSet/>
      <dgm:spPr/>
      <dgm:t>
        <a:bodyPr/>
        <a:lstStyle/>
        <a:p>
          <a:endParaRPr lang="en-CA"/>
        </a:p>
      </dgm:t>
    </dgm:pt>
    <dgm:pt modelId="{A4C2262A-8877-41E6-8A0E-99B110B8D877}" type="sibTrans" cxnId="{331ACCC4-BD35-4A0C-9E63-E4C7AA71FCCF}">
      <dgm:prSet/>
      <dgm:spPr/>
      <dgm:t>
        <a:bodyPr/>
        <a:lstStyle/>
        <a:p>
          <a:endParaRPr lang="en-CA"/>
        </a:p>
      </dgm:t>
    </dgm:pt>
    <dgm:pt modelId="{7AD6A7A0-4468-48A0-A556-9BB62F7CCDD6}">
      <dgm:prSet phldrT="[Text]"/>
      <dgm:spPr/>
      <dgm:t>
        <a:bodyPr/>
        <a:lstStyle/>
        <a:p>
          <a:r>
            <a:rPr lang="en-CA" dirty="0"/>
            <a:t>Wellington </a:t>
          </a:r>
          <a:r>
            <a:rPr lang="en-CA" dirty="0" err="1"/>
            <a:t>Wellant</a:t>
          </a:r>
          <a:r>
            <a:rPr lang="en-CA" dirty="0"/>
            <a:t> Willis b: 1867</a:t>
          </a:r>
        </a:p>
        <a:p>
          <a:r>
            <a:rPr lang="en-CA" dirty="0"/>
            <a:t>Bessie B. Williams b: 1865</a:t>
          </a:r>
        </a:p>
      </dgm:t>
    </dgm:pt>
    <dgm:pt modelId="{2F7022BD-3C7E-4280-9213-C3087184D6A4}" type="parTrans" cxnId="{89F89B85-E260-4AFE-8476-F673F57B295D}">
      <dgm:prSet/>
      <dgm:spPr/>
      <dgm:t>
        <a:bodyPr/>
        <a:lstStyle/>
        <a:p>
          <a:endParaRPr lang="en-CA"/>
        </a:p>
      </dgm:t>
    </dgm:pt>
    <dgm:pt modelId="{362A4D2B-38EE-4499-93CC-A00C05167DC5}" type="sibTrans" cxnId="{89F89B85-E260-4AFE-8476-F673F57B295D}">
      <dgm:prSet/>
      <dgm:spPr/>
      <dgm:t>
        <a:bodyPr/>
        <a:lstStyle/>
        <a:p>
          <a:endParaRPr lang="en-CA"/>
        </a:p>
      </dgm:t>
    </dgm:pt>
    <dgm:pt modelId="{91635AC6-FCB5-4081-AF14-25D3AFE77411}">
      <dgm:prSet phldrT="[Text]"/>
      <dgm:spPr/>
      <dgm:t>
        <a:bodyPr/>
        <a:lstStyle/>
        <a:p>
          <a:r>
            <a:rPr lang="en-CA" dirty="0"/>
            <a:t>Richard H. Willis b: 1869</a:t>
          </a:r>
        </a:p>
      </dgm:t>
    </dgm:pt>
    <dgm:pt modelId="{7FA9D8CE-022F-4C42-BF11-2F0672F21FC6}" type="parTrans" cxnId="{D7C9515F-0C61-4C65-BE8E-79265D85EBC6}">
      <dgm:prSet/>
      <dgm:spPr/>
      <dgm:t>
        <a:bodyPr/>
        <a:lstStyle/>
        <a:p>
          <a:endParaRPr lang="en-CA"/>
        </a:p>
      </dgm:t>
    </dgm:pt>
    <dgm:pt modelId="{B6D97623-D2C6-4FBE-9CB8-2E6B88627110}" type="sibTrans" cxnId="{D7C9515F-0C61-4C65-BE8E-79265D85EBC6}">
      <dgm:prSet/>
      <dgm:spPr/>
      <dgm:t>
        <a:bodyPr/>
        <a:lstStyle/>
        <a:p>
          <a:endParaRPr lang="en-CA"/>
        </a:p>
      </dgm:t>
    </dgm:pt>
    <dgm:pt modelId="{43693BFE-E2C8-4829-9580-D8C22048B0F3}">
      <dgm:prSet phldrT="[Text]"/>
      <dgm:spPr/>
      <dgm:t>
        <a:bodyPr/>
        <a:lstStyle/>
        <a:p>
          <a:r>
            <a:rPr lang="en-CA" dirty="0"/>
            <a:t>George </a:t>
          </a:r>
          <a:r>
            <a:rPr lang="en-CA" dirty="0" err="1"/>
            <a:t>Ephriam</a:t>
          </a:r>
          <a:r>
            <a:rPr lang="en-CA" dirty="0"/>
            <a:t> Willis b: 1871</a:t>
          </a:r>
        </a:p>
      </dgm:t>
    </dgm:pt>
    <dgm:pt modelId="{2FFBC273-0CD1-4C92-8495-81F28FD5950F}" type="parTrans" cxnId="{57F01A47-3696-4B12-B27A-D589540282E9}">
      <dgm:prSet/>
      <dgm:spPr/>
      <dgm:t>
        <a:bodyPr/>
        <a:lstStyle/>
        <a:p>
          <a:endParaRPr lang="en-CA"/>
        </a:p>
      </dgm:t>
    </dgm:pt>
    <dgm:pt modelId="{5B6B7FFE-C330-4FAA-82DB-41BAF6376C20}" type="sibTrans" cxnId="{57F01A47-3696-4B12-B27A-D589540282E9}">
      <dgm:prSet/>
      <dgm:spPr/>
      <dgm:t>
        <a:bodyPr/>
        <a:lstStyle/>
        <a:p>
          <a:endParaRPr lang="en-CA"/>
        </a:p>
      </dgm:t>
    </dgm:pt>
    <dgm:pt modelId="{8F0959A3-7AB0-4F46-B94B-C97EE9F8CBEC}">
      <dgm:prSet phldrT="[Text]"/>
      <dgm:spPr/>
      <dgm:t>
        <a:bodyPr/>
        <a:lstStyle/>
        <a:p>
          <a:r>
            <a:rPr lang="en-CA" dirty="0"/>
            <a:t>Frank Willis b: 1876</a:t>
          </a:r>
        </a:p>
      </dgm:t>
    </dgm:pt>
    <dgm:pt modelId="{A50A4C77-456F-4867-B61D-AE7270D904F8}" type="parTrans" cxnId="{957CD79F-9634-49DD-9E5E-2FB971ABFA89}">
      <dgm:prSet/>
      <dgm:spPr/>
      <dgm:t>
        <a:bodyPr/>
        <a:lstStyle/>
        <a:p>
          <a:endParaRPr lang="en-CA"/>
        </a:p>
      </dgm:t>
    </dgm:pt>
    <dgm:pt modelId="{B25B4C0E-3B90-4E02-9859-5CAEF7E41040}" type="sibTrans" cxnId="{957CD79F-9634-49DD-9E5E-2FB971ABFA89}">
      <dgm:prSet/>
      <dgm:spPr/>
      <dgm:t>
        <a:bodyPr/>
        <a:lstStyle/>
        <a:p>
          <a:endParaRPr lang="en-CA"/>
        </a:p>
      </dgm:t>
    </dgm:pt>
    <dgm:pt modelId="{C5A1FABD-8255-4018-ABBD-B076BE797E0A}">
      <dgm:prSet phldrT="[Text]"/>
      <dgm:spPr/>
      <dgm:t>
        <a:bodyPr/>
        <a:lstStyle/>
        <a:p>
          <a:r>
            <a:rPr lang="en-CA" dirty="0"/>
            <a:t>Orange E. Willis b: 1878</a:t>
          </a:r>
        </a:p>
        <a:p>
          <a:r>
            <a:rPr lang="en-CA" dirty="0"/>
            <a:t>William Clendening b:</a:t>
          </a:r>
        </a:p>
      </dgm:t>
    </dgm:pt>
    <dgm:pt modelId="{53BFB0F8-7054-4326-9EDA-5A738A4F1682}" type="parTrans" cxnId="{DAFD5BA1-4F41-4AFA-94CF-968051DD2027}">
      <dgm:prSet/>
      <dgm:spPr/>
      <dgm:t>
        <a:bodyPr/>
        <a:lstStyle/>
        <a:p>
          <a:endParaRPr lang="en-CA"/>
        </a:p>
      </dgm:t>
    </dgm:pt>
    <dgm:pt modelId="{C53B7947-A6B1-4430-916E-0FF4B96E5BE0}" type="sibTrans" cxnId="{DAFD5BA1-4F41-4AFA-94CF-968051DD2027}">
      <dgm:prSet/>
      <dgm:spPr/>
      <dgm:t>
        <a:bodyPr/>
        <a:lstStyle/>
        <a:p>
          <a:endParaRPr lang="en-CA"/>
        </a:p>
      </dgm:t>
    </dgm:pt>
    <dgm:pt modelId="{8B453532-2688-4F66-8792-2FE82257CA6C}">
      <dgm:prSet phldrT="[Text]"/>
      <dgm:spPr/>
      <dgm:t>
        <a:bodyPr/>
        <a:lstStyle/>
        <a:p>
          <a:r>
            <a:rPr lang="en-CA" dirty="0"/>
            <a:t>Walter N. Willis b: 1883</a:t>
          </a:r>
        </a:p>
      </dgm:t>
    </dgm:pt>
    <dgm:pt modelId="{71E1740A-C57E-4568-A8D6-81B09E9D471C}" type="parTrans" cxnId="{4814C8B8-1AF3-4F4B-BAC6-572BC66C0DB4}">
      <dgm:prSet/>
      <dgm:spPr/>
      <dgm:t>
        <a:bodyPr/>
        <a:lstStyle/>
        <a:p>
          <a:endParaRPr lang="en-CA"/>
        </a:p>
      </dgm:t>
    </dgm:pt>
    <dgm:pt modelId="{670D532F-90F0-4A2C-9F07-CE9497703671}" type="sibTrans" cxnId="{4814C8B8-1AF3-4F4B-BAC6-572BC66C0DB4}">
      <dgm:prSet/>
      <dgm:spPr/>
      <dgm:t>
        <a:bodyPr/>
        <a:lstStyle/>
        <a:p>
          <a:endParaRPr lang="en-CA"/>
        </a:p>
      </dgm:t>
    </dgm:pt>
    <dgm:pt modelId="{986140F8-1DC1-47E3-9D73-1E06F3F388C0}">
      <dgm:prSet phldrT="[Text]"/>
      <dgm:spPr/>
      <dgm:t>
        <a:bodyPr/>
        <a:lstStyle/>
        <a:p>
          <a:r>
            <a:rPr lang="en-CA" dirty="0"/>
            <a:t>Ethel M. Willis b: 1887</a:t>
          </a:r>
        </a:p>
        <a:p>
          <a:r>
            <a:rPr lang="en-CA" dirty="0"/>
            <a:t>John Grierson b:</a:t>
          </a:r>
        </a:p>
      </dgm:t>
    </dgm:pt>
    <dgm:pt modelId="{646B7310-A7FC-4FD1-96B4-75F2A9E0EBF6}" type="parTrans" cxnId="{8179C60C-B149-497D-A2EC-E620CB454D06}">
      <dgm:prSet/>
      <dgm:spPr/>
      <dgm:t>
        <a:bodyPr/>
        <a:lstStyle/>
        <a:p>
          <a:endParaRPr lang="en-CA"/>
        </a:p>
      </dgm:t>
    </dgm:pt>
    <dgm:pt modelId="{E87192C3-9240-47B9-882D-47EDA4AA4FEE}" type="sibTrans" cxnId="{8179C60C-B149-497D-A2EC-E620CB454D06}">
      <dgm:prSet/>
      <dgm:spPr/>
      <dgm:t>
        <a:bodyPr/>
        <a:lstStyle/>
        <a:p>
          <a:endParaRPr lang="en-CA"/>
        </a:p>
      </dgm:t>
    </dgm:pt>
    <dgm:pt modelId="{65A480CC-273C-4ACD-ABF5-F1BE3DDCDCBE}">
      <dgm:prSet phldrT="[Text]"/>
      <dgm:spPr/>
      <dgm:t>
        <a:bodyPr/>
        <a:lstStyle/>
        <a:p>
          <a:r>
            <a:rPr lang="en-CA" dirty="0"/>
            <a:t>Harry S. Willis b: 1889</a:t>
          </a:r>
        </a:p>
      </dgm:t>
    </dgm:pt>
    <dgm:pt modelId="{478C7A0C-F25D-433B-9EE3-3302649F39C0}" type="parTrans" cxnId="{04D4B9FA-4167-47B9-9A41-0C4893F35D67}">
      <dgm:prSet/>
      <dgm:spPr/>
      <dgm:t>
        <a:bodyPr/>
        <a:lstStyle/>
        <a:p>
          <a:endParaRPr lang="en-CA"/>
        </a:p>
      </dgm:t>
    </dgm:pt>
    <dgm:pt modelId="{909A3EB6-95E8-425D-A5B2-AE41FE220049}" type="sibTrans" cxnId="{04D4B9FA-4167-47B9-9A41-0C4893F35D67}">
      <dgm:prSet/>
      <dgm:spPr/>
      <dgm:t>
        <a:bodyPr/>
        <a:lstStyle/>
        <a:p>
          <a:endParaRPr lang="en-CA"/>
        </a:p>
      </dgm:t>
    </dgm:pt>
    <dgm:pt modelId="{A8BA8546-4255-4611-A367-48B0D47F92B7}">
      <dgm:prSet phldrT="[Text]"/>
      <dgm:spPr/>
      <dgm:t>
        <a:bodyPr/>
        <a:lstStyle/>
        <a:p>
          <a:r>
            <a:rPr lang="en-CA" dirty="0"/>
            <a:t>Mary </a:t>
          </a:r>
          <a:r>
            <a:rPr lang="en-CA" dirty="0" err="1"/>
            <a:t>Eddith</a:t>
          </a:r>
          <a:r>
            <a:rPr lang="en-CA" dirty="0"/>
            <a:t> Willis b: 1891</a:t>
          </a:r>
        </a:p>
      </dgm:t>
    </dgm:pt>
    <dgm:pt modelId="{1638FADC-AC17-4719-9A07-0DF70C6954E8}" type="parTrans" cxnId="{16EA3137-6EA0-4F8E-93DC-310B79C30A5F}">
      <dgm:prSet/>
      <dgm:spPr/>
      <dgm:t>
        <a:bodyPr/>
        <a:lstStyle/>
        <a:p>
          <a:endParaRPr lang="en-CA"/>
        </a:p>
      </dgm:t>
    </dgm:pt>
    <dgm:pt modelId="{D9FE757F-7458-4D45-B381-713C9BBBC066}" type="sibTrans" cxnId="{16EA3137-6EA0-4F8E-93DC-310B79C30A5F}">
      <dgm:prSet/>
      <dgm:spPr/>
      <dgm:t>
        <a:bodyPr/>
        <a:lstStyle/>
        <a:p>
          <a:endParaRPr lang="en-CA"/>
        </a:p>
      </dgm:t>
    </dgm:pt>
    <dgm:pt modelId="{AF4C07ED-9CEA-4711-B32C-85AFFBC7F2A3}">
      <dgm:prSet phldrT="[Text]"/>
      <dgm:spPr/>
      <dgm:t>
        <a:bodyPr/>
        <a:lstStyle/>
        <a:p>
          <a:r>
            <a:rPr lang="en-CA" dirty="0"/>
            <a:t>Hazel Hilary Willis b: 1893</a:t>
          </a:r>
        </a:p>
        <a:p>
          <a:r>
            <a:rPr lang="en-CA" dirty="0"/>
            <a:t>John Edgar Purves b: 1892</a:t>
          </a:r>
        </a:p>
      </dgm:t>
    </dgm:pt>
    <dgm:pt modelId="{863931C1-0B84-4CB9-A9B1-303B9BD7F2CB}" type="parTrans" cxnId="{178D7F2B-BC5A-42B1-BDAC-BD9CDDEB5E30}">
      <dgm:prSet/>
      <dgm:spPr/>
      <dgm:t>
        <a:bodyPr/>
        <a:lstStyle/>
        <a:p>
          <a:endParaRPr lang="en-CA"/>
        </a:p>
      </dgm:t>
    </dgm:pt>
    <dgm:pt modelId="{0D2A5A87-9C83-4246-907E-D8296C5B8920}" type="sibTrans" cxnId="{178D7F2B-BC5A-42B1-BDAC-BD9CDDEB5E30}">
      <dgm:prSet/>
      <dgm:spPr/>
      <dgm:t>
        <a:bodyPr/>
        <a:lstStyle/>
        <a:p>
          <a:endParaRPr lang="en-CA"/>
        </a:p>
      </dgm:t>
    </dgm:pt>
    <dgm:pt modelId="{7693B7EF-2BC6-462F-B02C-DD8F9086628F}">
      <dgm:prSet phldrT="[Text]"/>
      <dgm:spPr/>
      <dgm:t>
        <a:bodyPr/>
        <a:lstStyle/>
        <a:p>
          <a:r>
            <a:rPr lang="en-CA" dirty="0"/>
            <a:t>Wm. Stanley Purves b: July 04, 1927</a:t>
          </a:r>
        </a:p>
        <a:p>
          <a:r>
            <a:rPr lang="en-CA" dirty="0"/>
            <a:t>Joan Mary Purves b: Aug 09,1933</a:t>
          </a:r>
        </a:p>
      </dgm:t>
    </dgm:pt>
    <dgm:pt modelId="{2ECD4230-65F8-4CC9-91CC-AC0518C29482}" type="parTrans" cxnId="{A9FBC7F0-619D-4DAC-AAEB-4E9E9027902B}">
      <dgm:prSet/>
      <dgm:spPr/>
      <dgm:t>
        <a:bodyPr/>
        <a:lstStyle/>
        <a:p>
          <a:endParaRPr lang="en-CA"/>
        </a:p>
      </dgm:t>
    </dgm:pt>
    <dgm:pt modelId="{D6C9E709-7F31-4C83-BE55-782BDA257575}" type="sibTrans" cxnId="{A9FBC7F0-619D-4DAC-AAEB-4E9E9027902B}">
      <dgm:prSet/>
      <dgm:spPr/>
      <dgm:t>
        <a:bodyPr/>
        <a:lstStyle/>
        <a:p>
          <a:endParaRPr lang="en-CA"/>
        </a:p>
      </dgm:t>
    </dgm:pt>
    <dgm:pt modelId="{F86DD53F-195B-48C5-A447-74729450FDC1}" type="pres">
      <dgm:prSet presAssocID="{4517BD05-FD3E-44CD-96CF-7D7375FA5CC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3AF6303-B83F-47B2-ADE4-9CFF4C703B32}" type="pres">
      <dgm:prSet presAssocID="{5CA2BE62-F51F-4169-AF6B-BDF9212FD858}" presName="hierRoot1" presStyleCnt="0">
        <dgm:presLayoutVars>
          <dgm:hierBranch val="init"/>
        </dgm:presLayoutVars>
      </dgm:prSet>
      <dgm:spPr/>
    </dgm:pt>
    <dgm:pt modelId="{F5FB962A-B9C4-46C3-AC3D-16AB1AAFEDA2}" type="pres">
      <dgm:prSet presAssocID="{5CA2BE62-F51F-4169-AF6B-BDF9212FD858}" presName="rootComposite1" presStyleCnt="0"/>
      <dgm:spPr/>
    </dgm:pt>
    <dgm:pt modelId="{20A4AF9A-E406-42AD-9867-BA171A91A394}" type="pres">
      <dgm:prSet presAssocID="{5CA2BE62-F51F-4169-AF6B-BDF9212FD858}" presName="rootText1" presStyleLbl="node0" presStyleIdx="0" presStyleCnt="5" custLinFactX="100000" custLinFactNeighborX="150438" custLinFactNeighborY="-1677">
        <dgm:presLayoutVars>
          <dgm:chPref val="3"/>
        </dgm:presLayoutVars>
      </dgm:prSet>
      <dgm:spPr/>
    </dgm:pt>
    <dgm:pt modelId="{5583EBE0-7567-4A34-90E9-40FC3AB97D69}" type="pres">
      <dgm:prSet presAssocID="{5CA2BE62-F51F-4169-AF6B-BDF9212FD858}" presName="rootConnector1" presStyleLbl="node1" presStyleIdx="0" presStyleCnt="0"/>
      <dgm:spPr/>
    </dgm:pt>
    <dgm:pt modelId="{07A67AD8-9AC8-4E54-B59E-45A7BB7C14C1}" type="pres">
      <dgm:prSet presAssocID="{5CA2BE62-F51F-4169-AF6B-BDF9212FD858}" presName="hierChild2" presStyleCnt="0"/>
      <dgm:spPr/>
    </dgm:pt>
    <dgm:pt modelId="{B93CE361-9CDD-4B17-84B2-9F8DA4FFA8F5}" type="pres">
      <dgm:prSet presAssocID="{5CA2BE62-F51F-4169-AF6B-BDF9212FD858}" presName="hierChild3" presStyleCnt="0"/>
      <dgm:spPr/>
    </dgm:pt>
    <dgm:pt modelId="{BD9FD764-19C9-46D0-AB61-DC8D87A4243F}" type="pres">
      <dgm:prSet presAssocID="{92CF83F9-88F7-45DA-A61A-8AEBDA3FE9D6}" presName="hierRoot1" presStyleCnt="0">
        <dgm:presLayoutVars>
          <dgm:hierBranch val="init"/>
        </dgm:presLayoutVars>
      </dgm:prSet>
      <dgm:spPr/>
    </dgm:pt>
    <dgm:pt modelId="{237D5B76-3432-4ED5-82EA-2A6240EC50AB}" type="pres">
      <dgm:prSet presAssocID="{92CF83F9-88F7-45DA-A61A-8AEBDA3FE9D6}" presName="rootComposite1" presStyleCnt="0"/>
      <dgm:spPr/>
    </dgm:pt>
    <dgm:pt modelId="{5EB6B17B-49C4-4116-80A1-F0597B624561}" type="pres">
      <dgm:prSet presAssocID="{92CF83F9-88F7-45DA-A61A-8AEBDA3FE9D6}" presName="rootText1" presStyleLbl="node0" presStyleIdx="1" presStyleCnt="5" custLinFactX="100000" custLinFactNeighborX="150438" custLinFactNeighborY="-1677">
        <dgm:presLayoutVars>
          <dgm:chPref val="3"/>
        </dgm:presLayoutVars>
      </dgm:prSet>
      <dgm:spPr/>
    </dgm:pt>
    <dgm:pt modelId="{E9C589E5-1EB4-4186-99D4-FAEDAE23A1FE}" type="pres">
      <dgm:prSet presAssocID="{92CF83F9-88F7-45DA-A61A-8AEBDA3FE9D6}" presName="rootConnector1" presStyleLbl="node1" presStyleIdx="0" presStyleCnt="0"/>
      <dgm:spPr/>
    </dgm:pt>
    <dgm:pt modelId="{15171324-4D4A-4109-A67A-0EAD178BA7EF}" type="pres">
      <dgm:prSet presAssocID="{92CF83F9-88F7-45DA-A61A-8AEBDA3FE9D6}" presName="hierChild2" presStyleCnt="0"/>
      <dgm:spPr/>
    </dgm:pt>
    <dgm:pt modelId="{BE456DFE-D039-4A1B-82BA-A06C732D5572}" type="pres">
      <dgm:prSet presAssocID="{92CF83F9-88F7-45DA-A61A-8AEBDA3FE9D6}" presName="hierChild3" presStyleCnt="0"/>
      <dgm:spPr/>
    </dgm:pt>
    <dgm:pt modelId="{E7248A96-A41D-4534-B57E-DE02BC185FAE}" type="pres">
      <dgm:prSet presAssocID="{7F1A1675-0581-4E6F-8EB5-A513C7A94672}" presName="hierRoot1" presStyleCnt="0">
        <dgm:presLayoutVars>
          <dgm:hierBranch val="init"/>
        </dgm:presLayoutVars>
      </dgm:prSet>
      <dgm:spPr/>
    </dgm:pt>
    <dgm:pt modelId="{9E633422-A242-4F65-BC70-1BFB701A5C92}" type="pres">
      <dgm:prSet presAssocID="{7F1A1675-0581-4E6F-8EB5-A513C7A94672}" presName="rootComposite1" presStyleCnt="0"/>
      <dgm:spPr/>
    </dgm:pt>
    <dgm:pt modelId="{DA09FD88-942C-419E-9977-ECD0FF21ED11}" type="pres">
      <dgm:prSet presAssocID="{7F1A1675-0581-4E6F-8EB5-A513C7A94672}" presName="rootText1" presStyleLbl="node0" presStyleIdx="2" presStyleCnt="5" custLinFactX="157465" custLinFactNeighborX="200000" custLinFactNeighborY="-1872">
        <dgm:presLayoutVars>
          <dgm:chPref val="3"/>
        </dgm:presLayoutVars>
      </dgm:prSet>
      <dgm:spPr/>
    </dgm:pt>
    <dgm:pt modelId="{2F45D8FE-CC54-472F-85C7-DEA4154D7C8C}" type="pres">
      <dgm:prSet presAssocID="{7F1A1675-0581-4E6F-8EB5-A513C7A94672}" presName="rootConnector1" presStyleLbl="node1" presStyleIdx="0" presStyleCnt="0"/>
      <dgm:spPr/>
    </dgm:pt>
    <dgm:pt modelId="{F11E34F6-86D6-420C-AA38-C2DEDD7B0DA5}" type="pres">
      <dgm:prSet presAssocID="{7F1A1675-0581-4E6F-8EB5-A513C7A94672}" presName="hierChild2" presStyleCnt="0"/>
      <dgm:spPr/>
    </dgm:pt>
    <dgm:pt modelId="{421F605A-D2FF-4941-B3E3-9BC2E0114B13}" type="pres">
      <dgm:prSet presAssocID="{7F1A1675-0581-4E6F-8EB5-A513C7A94672}" presName="hierChild3" presStyleCnt="0"/>
      <dgm:spPr/>
    </dgm:pt>
    <dgm:pt modelId="{AA40F3AD-FE78-4301-B688-73CF5F95BD1F}" type="pres">
      <dgm:prSet presAssocID="{7B3E71CE-5DD1-45FD-8A5E-F016287878BE}" presName="hierRoot1" presStyleCnt="0">
        <dgm:presLayoutVars>
          <dgm:hierBranch val="init"/>
        </dgm:presLayoutVars>
      </dgm:prSet>
      <dgm:spPr/>
    </dgm:pt>
    <dgm:pt modelId="{EF4733B2-2530-4F25-8B62-A5E444717800}" type="pres">
      <dgm:prSet presAssocID="{7B3E71CE-5DD1-45FD-8A5E-F016287878BE}" presName="rootComposite1" presStyleCnt="0"/>
      <dgm:spPr/>
    </dgm:pt>
    <dgm:pt modelId="{9843CCE9-54A0-4692-AA40-F9EE9F98CB46}" type="pres">
      <dgm:prSet presAssocID="{7B3E71CE-5DD1-45FD-8A5E-F016287878BE}" presName="rootText1" presStyleLbl="node0" presStyleIdx="3" presStyleCnt="5" custLinFactY="-60532" custLinFactNeighborX="66821" custLinFactNeighborY="-100000">
        <dgm:presLayoutVars>
          <dgm:chPref val="3"/>
        </dgm:presLayoutVars>
      </dgm:prSet>
      <dgm:spPr/>
    </dgm:pt>
    <dgm:pt modelId="{37D108D2-E560-42F9-AEE8-2DC76B53CF45}" type="pres">
      <dgm:prSet presAssocID="{7B3E71CE-5DD1-45FD-8A5E-F016287878BE}" presName="rootConnector1" presStyleLbl="node1" presStyleIdx="0" presStyleCnt="0"/>
      <dgm:spPr/>
    </dgm:pt>
    <dgm:pt modelId="{E54C0666-6197-4898-B519-0833310F8169}" type="pres">
      <dgm:prSet presAssocID="{7B3E71CE-5DD1-45FD-8A5E-F016287878BE}" presName="hierChild2" presStyleCnt="0"/>
      <dgm:spPr/>
    </dgm:pt>
    <dgm:pt modelId="{41D0E489-A2B4-40FF-8263-7D4BB418109D}" type="pres">
      <dgm:prSet presAssocID="{7B3E71CE-5DD1-45FD-8A5E-F016287878BE}" presName="hierChild3" presStyleCnt="0"/>
      <dgm:spPr/>
    </dgm:pt>
    <dgm:pt modelId="{16E835B6-432A-41CC-A7FB-16048B47F0DE}" type="pres">
      <dgm:prSet presAssocID="{8F22B5B6-827E-48E4-A6D7-E63206AA033F}" presName="hierRoot1" presStyleCnt="0">
        <dgm:presLayoutVars>
          <dgm:hierBranch val="init"/>
        </dgm:presLayoutVars>
      </dgm:prSet>
      <dgm:spPr/>
    </dgm:pt>
    <dgm:pt modelId="{AAE63E5D-6178-4FB6-A24D-BA35BDAD476F}" type="pres">
      <dgm:prSet presAssocID="{8F22B5B6-827E-48E4-A6D7-E63206AA033F}" presName="rootComposite1" presStyleCnt="0"/>
      <dgm:spPr/>
    </dgm:pt>
    <dgm:pt modelId="{CA964856-D1DF-4F93-8FEE-B9DDE6CAB88F}" type="pres">
      <dgm:prSet presAssocID="{8F22B5B6-827E-48E4-A6D7-E63206AA033F}" presName="rootText1" presStyleLbl="node0" presStyleIdx="4" presStyleCnt="5">
        <dgm:presLayoutVars>
          <dgm:chPref val="3"/>
        </dgm:presLayoutVars>
      </dgm:prSet>
      <dgm:spPr/>
    </dgm:pt>
    <dgm:pt modelId="{51D2AEF8-658F-47DE-8BD2-4FE03B10137D}" type="pres">
      <dgm:prSet presAssocID="{8F22B5B6-827E-48E4-A6D7-E63206AA033F}" presName="rootConnector1" presStyleLbl="asst0" presStyleIdx="0" presStyleCnt="0"/>
      <dgm:spPr/>
    </dgm:pt>
    <dgm:pt modelId="{C08E17A8-6996-4E53-B77C-0F360BABD301}" type="pres">
      <dgm:prSet presAssocID="{8F22B5B6-827E-48E4-A6D7-E63206AA033F}" presName="hierChild2" presStyleCnt="0"/>
      <dgm:spPr/>
    </dgm:pt>
    <dgm:pt modelId="{85E4C62F-F930-40A1-8492-26F49232C0ED}" type="pres">
      <dgm:prSet presAssocID="{D8B691D4-7FA6-4813-9371-4250156D2607}" presName="Name37" presStyleLbl="parChTrans1D2" presStyleIdx="0" presStyleCnt="8"/>
      <dgm:spPr/>
    </dgm:pt>
    <dgm:pt modelId="{52C0B45D-99D4-4717-8B57-A50B3518C060}" type="pres">
      <dgm:prSet presAssocID="{BD73AE4F-7DB1-42A9-9E0B-A57FF2421573}" presName="hierRoot2" presStyleCnt="0">
        <dgm:presLayoutVars>
          <dgm:hierBranch val="init"/>
        </dgm:presLayoutVars>
      </dgm:prSet>
      <dgm:spPr/>
    </dgm:pt>
    <dgm:pt modelId="{A8B3EB72-98D3-4E81-B5AF-A63457C13B96}" type="pres">
      <dgm:prSet presAssocID="{BD73AE4F-7DB1-42A9-9E0B-A57FF2421573}" presName="rootComposite" presStyleCnt="0"/>
      <dgm:spPr/>
    </dgm:pt>
    <dgm:pt modelId="{B72B40CA-FFD1-4B2E-AE30-1382DAE05359}" type="pres">
      <dgm:prSet presAssocID="{BD73AE4F-7DB1-42A9-9E0B-A57FF2421573}" presName="rootText" presStyleLbl="node2" presStyleIdx="0" presStyleCnt="8">
        <dgm:presLayoutVars>
          <dgm:chPref val="3"/>
        </dgm:presLayoutVars>
      </dgm:prSet>
      <dgm:spPr/>
    </dgm:pt>
    <dgm:pt modelId="{40C02546-5B19-4665-B8D4-13B894EFD750}" type="pres">
      <dgm:prSet presAssocID="{BD73AE4F-7DB1-42A9-9E0B-A57FF2421573}" presName="rootConnector" presStyleLbl="node2" presStyleIdx="0" presStyleCnt="8"/>
      <dgm:spPr/>
    </dgm:pt>
    <dgm:pt modelId="{BE9252E6-D256-46A3-9BEE-DD1119AD54B9}" type="pres">
      <dgm:prSet presAssocID="{BD73AE4F-7DB1-42A9-9E0B-A57FF2421573}" presName="hierChild4" presStyleCnt="0"/>
      <dgm:spPr/>
    </dgm:pt>
    <dgm:pt modelId="{73B39D08-1AE2-4F8E-AAA5-8BE0E3DF0C1D}" type="pres">
      <dgm:prSet presAssocID="{BD73AE4F-7DB1-42A9-9E0B-A57FF2421573}" presName="hierChild5" presStyleCnt="0"/>
      <dgm:spPr/>
    </dgm:pt>
    <dgm:pt modelId="{2762736E-A153-4591-8AFE-8E0626803AC6}" type="pres">
      <dgm:prSet presAssocID="{7621736F-1871-462D-864B-E1FE28294244}" presName="Name37" presStyleLbl="parChTrans1D2" presStyleIdx="1" presStyleCnt="8"/>
      <dgm:spPr/>
    </dgm:pt>
    <dgm:pt modelId="{1B13B6BE-82B6-46E0-8A4F-FFD77ED7633D}" type="pres">
      <dgm:prSet presAssocID="{646158B5-6D7E-4249-8C4F-5BC3D0ED82D0}" presName="hierRoot2" presStyleCnt="0">
        <dgm:presLayoutVars>
          <dgm:hierBranch val="init"/>
        </dgm:presLayoutVars>
      </dgm:prSet>
      <dgm:spPr/>
    </dgm:pt>
    <dgm:pt modelId="{25ACC683-04B6-4529-9E5C-1BDC6FA123D9}" type="pres">
      <dgm:prSet presAssocID="{646158B5-6D7E-4249-8C4F-5BC3D0ED82D0}" presName="rootComposite" presStyleCnt="0"/>
      <dgm:spPr/>
    </dgm:pt>
    <dgm:pt modelId="{1A922BF8-5F37-443E-8992-E9E79CE2E6CB}" type="pres">
      <dgm:prSet presAssocID="{646158B5-6D7E-4249-8C4F-5BC3D0ED82D0}" presName="rootText" presStyleLbl="node2" presStyleIdx="1" presStyleCnt="8">
        <dgm:presLayoutVars>
          <dgm:chPref val="3"/>
        </dgm:presLayoutVars>
      </dgm:prSet>
      <dgm:spPr/>
    </dgm:pt>
    <dgm:pt modelId="{511A98FE-2D14-449C-A84D-48DA1C93FE71}" type="pres">
      <dgm:prSet presAssocID="{646158B5-6D7E-4249-8C4F-5BC3D0ED82D0}" presName="rootConnector" presStyleLbl="node2" presStyleIdx="1" presStyleCnt="8"/>
      <dgm:spPr/>
    </dgm:pt>
    <dgm:pt modelId="{979BA8C2-1645-455E-9ACB-DB9FA6D2A992}" type="pres">
      <dgm:prSet presAssocID="{646158B5-6D7E-4249-8C4F-5BC3D0ED82D0}" presName="hierChild4" presStyleCnt="0"/>
      <dgm:spPr/>
    </dgm:pt>
    <dgm:pt modelId="{6B8EA2D4-DE7D-4C41-B0AC-BC1836AD8D7A}" type="pres">
      <dgm:prSet presAssocID="{646158B5-6D7E-4249-8C4F-5BC3D0ED82D0}" presName="hierChild5" presStyleCnt="0"/>
      <dgm:spPr/>
    </dgm:pt>
    <dgm:pt modelId="{91DD8C49-381B-4A2E-933D-8ADBEBE3C17B}" type="pres">
      <dgm:prSet presAssocID="{6230E836-C4E0-41EB-971C-8E34E5330F53}" presName="Name37" presStyleLbl="parChTrans1D2" presStyleIdx="2" presStyleCnt="8"/>
      <dgm:spPr/>
    </dgm:pt>
    <dgm:pt modelId="{76CC6075-DF3A-4F43-9770-C5F862E49C12}" type="pres">
      <dgm:prSet presAssocID="{BF2EA347-AACE-4393-A848-A7E4CFF44A9A}" presName="hierRoot2" presStyleCnt="0">
        <dgm:presLayoutVars>
          <dgm:hierBranch val="init"/>
        </dgm:presLayoutVars>
      </dgm:prSet>
      <dgm:spPr/>
    </dgm:pt>
    <dgm:pt modelId="{C890CAB6-CA08-4328-938E-EBCBD096EF00}" type="pres">
      <dgm:prSet presAssocID="{BF2EA347-AACE-4393-A848-A7E4CFF44A9A}" presName="rootComposite" presStyleCnt="0"/>
      <dgm:spPr/>
    </dgm:pt>
    <dgm:pt modelId="{795FBC3C-43C9-4A8A-B611-F9CF4B52F74C}" type="pres">
      <dgm:prSet presAssocID="{BF2EA347-AACE-4393-A848-A7E4CFF44A9A}" presName="rootText" presStyleLbl="node2" presStyleIdx="2" presStyleCnt="8">
        <dgm:presLayoutVars>
          <dgm:chPref val="3"/>
        </dgm:presLayoutVars>
      </dgm:prSet>
      <dgm:spPr/>
    </dgm:pt>
    <dgm:pt modelId="{1D78956B-3E70-4663-9A56-C1893787DAB1}" type="pres">
      <dgm:prSet presAssocID="{BF2EA347-AACE-4393-A848-A7E4CFF44A9A}" presName="rootConnector" presStyleLbl="node2" presStyleIdx="2" presStyleCnt="8"/>
      <dgm:spPr/>
    </dgm:pt>
    <dgm:pt modelId="{56835290-A439-4D66-AEFD-9952CAC4814F}" type="pres">
      <dgm:prSet presAssocID="{BF2EA347-AACE-4393-A848-A7E4CFF44A9A}" presName="hierChild4" presStyleCnt="0"/>
      <dgm:spPr/>
    </dgm:pt>
    <dgm:pt modelId="{10F2F3B9-CCC1-4DB5-A74A-45432A6CF9DF}" type="pres">
      <dgm:prSet presAssocID="{BF2EA347-AACE-4393-A848-A7E4CFF44A9A}" presName="hierChild5" presStyleCnt="0"/>
      <dgm:spPr/>
    </dgm:pt>
    <dgm:pt modelId="{51881C23-EB5C-4237-AB36-B9887A9EC4B2}" type="pres">
      <dgm:prSet presAssocID="{C7C06421-CE40-4666-9036-0A368B8CD003}" presName="Name37" presStyleLbl="parChTrans1D2" presStyleIdx="3" presStyleCnt="8"/>
      <dgm:spPr/>
    </dgm:pt>
    <dgm:pt modelId="{A12FFB0C-444E-4A3C-A6B2-220629D229C1}" type="pres">
      <dgm:prSet presAssocID="{8C464D0B-8FA6-4010-9449-488BAEE49868}" presName="hierRoot2" presStyleCnt="0">
        <dgm:presLayoutVars>
          <dgm:hierBranch val="init"/>
        </dgm:presLayoutVars>
      </dgm:prSet>
      <dgm:spPr/>
    </dgm:pt>
    <dgm:pt modelId="{8837AE66-1877-442F-81B3-F0B4209F1DB7}" type="pres">
      <dgm:prSet presAssocID="{8C464D0B-8FA6-4010-9449-488BAEE49868}" presName="rootComposite" presStyleCnt="0"/>
      <dgm:spPr/>
    </dgm:pt>
    <dgm:pt modelId="{84623FDD-3892-492B-9350-2077044D375C}" type="pres">
      <dgm:prSet presAssocID="{8C464D0B-8FA6-4010-9449-488BAEE49868}" presName="rootText" presStyleLbl="node2" presStyleIdx="3" presStyleCnt="8" custScaleX="137324">
        <dgm:presLayoutVars>
          <dgm:chPref val="3"/>
        </dgm:presLayoutVars>
      </dgm:prSet>
      <dgm:spPr/>
    </dgm:pt>
    <dgm:pt modelId="{4383D14E-54EC-4CB9-9EF3-774BF7543A86}" type="pres">
      <dgm:prSet presAssocID="{8C464D0B-8FA6-4010-9449-488BAEE49868}" presName="rootConnector" presStyleLbl="node2" presStyleIdx="3" presStyleCnt="8"/>
      <dgm:spPr/>
    </dgm:pt>
    <dgm:pt modelId="{0BA66A58-FE68-4A13-81A1-10DAF5967123}" type="pres">
      <dgm:prSet presAssocID="{8C464D0B-8FA6-4010-9449-488BAEE49868}" presName="hierChild4" presStyleCnt="0"/>
      <dgm:spPr/>
    </dgm:pt>
    <dgm:pt modelId="{37E5DA2B-ED8D-4F72-B1E6-EF6DD051754E}" type="pres">
      <dgm:prSet presAssocID="{DE0A132B-7CC9-4AAE-A2BD-AD9C0E412881}" presName="Name37" presStyleLbl="parChTrans1D3" presStyleIdx="0" presStyleCnt="7"/>
      <dgm:spPr/>
    </dgm:pt>
    <dgm:pt modelId="{FEFA90EC-8932-46DD-A9D6-1FD1EB1870C8}" type="pres">
      <dgm:prSet presAssocID="{55A337B4-BF80-4898-B65D-5D9AF5C8FDF5}" presName="hierRoot2" presStyleCnt="0">
        <dgm:presLayoutVars>
          <dgm:hierBranch val="init"/>
        </dgm:presLayoutVars>
      </dgm:prSet>
      <dgm:spPr/>
    </dgm:pt>
    <dgm:pt modelId="{B9D204FB-DCA7-4D0F-9D98-96950A85B1D9}" type="pres">
      <dgm:prSet presAssocID="{55A337B4-BF80-4898-B65D-5D9AF5C8FDF5}" presName="rootComposite" presStyleCnt="0"/>
      <dgm:spPr/>
    </dgm:pt>
    <dgm:pt modelId="{6262F66E-F1E0-44FA-B48E-692B24485E65}" type="pres">
      <dgm:prSet presAssocID="{55A337B4-BF80-4898-B65D-5D9AF5C8FDF5}" presName="rootText" presStyleLbl="node3" presStyleIdx="0" presStyleCnt="7">
        <dgm:presLayoutVars>
          <dgm:chPref val="3"/>
        </dgm:presLayoutVars>
      </dgm:prSet>
      <dgm:spPr/>
    </dgm:pt>
    <dgm:pt modelId="{FD34EEA5-C682-4D28-A92F-5040A41C8954}" type="pres">
      <dgm:prSet presAssocID="{55A337B4-BF80-4898-B65D-5D9AF5C8FDF5}" presName="rootConnector" presStyleLbl="node3" presStyleIdx="0" presStyleCnt="7"/>
      <dgm:spPr/>
    </dgm:pt>
    <dgm:pt modelId="{5E6E4F43-79C0-4A52-A90E-3E1FD5671754}" type="pres">
      <dgm:prSet presAssocID="{55A337B4-BF80-4898-B65D-5D9AF5C8FDF5}" presName="hierChild4" presStyleCnt="0"/>
      <dgm:spPr/>
    </dgm:pt>
    <dgm:pt modelId="{A43D58BE-7888-44D8-9BA0-B47AF4DFE786}" type="pres">
      <dgm:prSet presAssocID="{334DA79E-8959-4F0F-A975-4AB16F36BEF2}" presName="Name37" presStyleLbl="parChTrans1D4" presStyleIdx="0" presStyleCnt="17"/>
      <dgm:spPr/>
    </dgm:pt>
    <dgm:pt modelId="{301309EF-7873-4CE9-A238-5556BB779758}" type="pres">
      <dgm:prSet presAssocID="{AED6AAD2-E9D3-41C0-AADD-97C499821843}" presName="hierRoot2" presStyleCnt="0">
        <dgm:presLayoutVars>
          <dgm:hierBranch val="init"/>
        </dgm:presLayoutVars>
      </dgm:prSet>
      <dgm:spPr/>
    </dgm:pt>
    <dgm:pt modelId="{A4D9AF3F-007A-4981-A3D7-A2861BBAACAC}" type="pres">
      <dgm:prSet presAssocID="{AED6AAD2-E9D3-41C0-AADD-97C499821843}" presName="rootComposite" presStyleCnt="0"/>
      <dgm:spPr/>
    </dgm:pt>
    <dgm:pt modelId="{CFC0A707-A1C9-408A-99E7-9BF99608613E}" type="pres">
      <dgm:prSet presAssocID="{AED6AAD2-E9D3-41C0-AADD-97C499821843}" presName="rootText" presStyleLbl="node4" presStyleIdx="0" presStyleCnt="17" custScaleX="122897">
        <dgm:presLayoutVars>
          <dgm:chPref val="3"/>
        </dgm:presLayoutVars>
      </dgm:prSet>
      <dgm:spPr/>
    </dgm:pt>
    <dgm:pt modelId="{6F5A694A-C8D7-4FBD-B850-A9546456924B}" type="pres">
      <dgm:prSet presAssocID="{AED6AAD2-E9D3-41C0-AADD-97C499821843}" presName="rootConnector" presStyleLbl="node4" presStyleIdx="0" presStyleCnt="17"/>
      <dgm:spPr/>
    </dgm:pt>
    <dgm:pt modelId="{A828B328-2A27-4C16-899A-E400BA725C13}" type="pres">
      <dgm:prSet presAssocID="{AED6AAD2-E9D3-41C0-AADD-97C499821843}" presName="hierChild4" presStyleCnt="0"/>
      <dgm:spPr/>
    </dgm:pt>
    <dgm:pt modelId="{6C312B73-9F1B-4206-B3D3-403020A4E5CF}" type="pres">
      <dgm:prSet presAssocID="{AED6AAD2-E9D3-41C0-AADD-97C499821843}" presName="hierChild5" presStyleCnt="0"/>
      <dgm:spPr/>
    </dgm:pt>
    <dgm:pt modelId="{778F65CE-EBA7-445E-910C-795F7272A268}" type="pres">
      <dgm:prSet presAssocID="{51C82536-62B4-4880-8E65-EFEFC4A3BA3B}" presName="Name37" presStyleLbl="parChTrans1D4" presStyleIdx="1" presStyleCnt="17"/>
      <dgm:spPr/>
    </dgm:pt>
    <dgm:pt modelId="{72C9E7B6-10AD-4BA9-8235-B6D5AA51A6BC}" type="pres">
      <dgm:prSet presAssocID="{67B83B85-7E44-47A3-AE45-BC0AEBDCA4C3}" presName="hierRoot2" presStyleCnt="0">
        <dgm:presLayoutVars>
          <dgm:hierBranch val="init"/>
        </dgm:presLayoutVars>
      </dgm:prSet>
      <dgm:spPr/>
    </dgm:pt>
    <dgm:pt modelId="{B8CB9629-9C0C-4580-AF9E-BA5D14FF3391}" type="pres">
      <dgm:prSet presAssocID="{67B83B85-7E44-47A3-AE45-BC0AEBDCA4C3}" presName="rootComposite" presStyleCnt="0"/>
      <dgm:spPr/>
    </dgm:pt>
    <dgm:pt modelId="{AD303DB3-4273-420D-BD5F-8D3A68632A97}" type="pres">
      <dgm:prSet presAssocID="{67B83B85-7E44-47A3-AE45-BC0AEBDCA4C3}" presName="rootText" presStyleLbl="node4" presStyleIdx="1" presStyleCnt="17">
        <dgm:presLayoutVars>
          <dgm:chPref val="3"/>
        </dgm:presLayoutVars>
      </dgm:prSet>
      <dgm:spPr/>
    </dgm:pt>
    <dgm:pt modelId="{72F7AC8F-8203-4A54-8F4B-1CE942E701F1}" type="pres">
      <dgm:prSet presAssocID="{67B83B85-7E44-47A3-AE45-BC0AEBDCA4C3}" presName="rootConnector" presStyleLbl="node4" presStyleIdx="1" presStyleCnt="17"/>
      <dgm:spPr/>
    </dgm:pt>
    <dgm:pt modelId="{80C3F03F-23A0-4402-A3F7-7EC682763390}" type="pres">
      <dgm:prSet presAssocID="{67B83B85-7E44-47A3-AE45-BC0AEBDCA4C3}" presName="hierChild4" presStyleCnt="0"/>
      <dgm:spPr/>
    </dgm:pt>
    <dgm:pt modelId="{17D85E9B-98B4-4764-BD66-C35F81504361}" type="pres">
      <dgm:prSet presAssocID="{67B83B85-7E44-47A3-AE45-BC0AEBDCA4C3}" presName="hierChild5" presStyleCnt="0"/>
      <dgm:spPr/>
    </dgm:pt>
    <dgm:pt modelId="{F1E1D253-1613-42C0-A442-B3A4991FE226}" type="pres">
      <dgm:prSet presAssocID="{614EDCA7-C1AE-4691-96FE-E1D06252AD73}" presName="Name37" presStyleLbl="parChTrans1D4" presStyleIdx="2" presStyleCnt="17"/>
      <dgm:spPr/>
    </dgm:pt>
    <dgm:pt modelId="{47DF86EB-B1D4-4545-866D-689A4ED9A448}" type="pres">
      <dgm:prSet presAssocID="{988006FF-3B7C-4508-818A-DF981BF0B4E9}" presName="hierRoot2" presStyleCnt="0">
        <dgm:presLayoutVars>
          <dgm:hierBranch val="init"/>
        </dgm:presLayoutVars>
      </dgm:prSet>
      <dgm:spPr/>
    </dgm:pt>
    <dgm:pt modelId="{A3069941-0969-4505-AC77-381678D395B8}" type="pres">
      <dgm:prSet presAssocID="{988006FF-3B7C-4508-818A-DF981BF0B4E9}" presName="rootComposite" presStyleCnt="0"/>
      <dgm:spPr/>
    </dgm:pt>
    <dgm:pt modelId="{477144AD-89F9-4EB3-BA11-31582EC01F6F}" type="pres">
      <dgm:prSet presAssocID="{988006FF-3B7C-4508-818A-DF981BF0B4E9}" presName="rootText" presStyleLbl="node4" presStyleIdx="2" presStyleCnt="17">
        <dgm:presLayoutVars>
          <dgm:chPref val="3"/>
        </dgm:presLayoutVars>
      </dgm:prSet>
      <dgm:spPr/>
    </dgm:pt>
    <dgm:pt modelId="{2B370642-EA2C-4FBE-B0B4-0841DE75E871}" type="pres">
      <dgm:prSet presAssocID="{988006FF-3B7C-4508-818A-DF981BF0B4E9}" presName="rootConnector" presStyleLbl="node4" presStyleIdx="2" presStyleCnt="17"/>
      <dgm:spPr/>
    </dgm:pt>
    <dgm:pt modelId="{665E2CDC-503C-4AD6-B0AF-C5FBFA8FB132}" type="pres">
      <dgm:prSet presAssocID="{988006FF-3B7C-4508-818A-DF981BF0B4E9}" presName="hierChild4" presStyleCnt="0"/>
      <dgm:spPr/>
    </dgm:pt>
    <dgm:pt modelId="{363912F2-625F-4D8D-93E5-6D0770883DD3}" type="pres">
      <dgm:prSet presAssocID="{71E1740A-C57E-4568-A8D6-81B09E9D471C}" presName="Name37" presStyleLbl="parChTrans1D4" presStyleIdx="3" presStyleCnt="17"/>
      <dgm:spPr/>
    </dgm:pt>
    <dgm:pt modelId="{39A1C38C-4B40-4E12-9486-A06F94B8B925}" type="pres">
      <dgm:prSet presAssocID="{8B453532-2688-4F66-8792-2FE82257CA6C}" presName="hierRoot2" presStyleCnt="0">
        <dgm:presLayoutVars>
          <dgm:hierBranch val="init"/>
        </dgm:presLayoutVars>
      </dgm:prSet>
      <dgm:spPr/>
    </dgm:pt>
    <dgm:pt modelId="{A7B52307-83D4-419B-A461-4865D47F3CC5}" type="pres">
      <dgm:prSet presAssocID="{8B453532-2688-4F66-8792-2FE82257CA6C}" presName="rootComposite" presStyleCnt="0"/>
      <dgm:spPr/>
    </dgm:pt>
    <dgm:pt modelId="{0446C20A-FE6A-4E6D-8CFB-B1DE3824CB30}" type="pres">
      <dgm:prSet presAssocID="{8B453532-2688-4F66-8792-2FE82257CA6C}" presName="rootText" presStyleLbl="node4" presStyleIdx="3" presStyleCnt="17" custScaleX="124221">
        <dgm:presLayoutVars>
          <dgm:chPref val="3"/>
        </dgm:presLayoutVars>
      </dgm:prSet>
      <dgm:spPr/>
    </dgm:pt>
    <dgm:pt modelId="{9B78CB19-F60D-4946-8F09-27556597352A}" type="pres">
      <dgm:prSet presAssocID="{8B453532-2688-4F66-8792-2FE82257CA6C}" presName="rootConnector" presStyleLbl="node4" presStyleIdx="3" presStyleCnt="17"/>
      <dgm:spPr/>
    </dgm:pt>
    <dgm:pt modelId="{F41829D1-6415-496B-8968-39C8546A80BA}" type="pres">
      <dgm:prSet presAssocID="{8B453532-2688-4F66-8792-2FE82257CA6C}" presName="hierChild4" presStyleCnt="0"/>
      <dgm:spPr/>
    </dgm:pt>
    <dgm:pt modelId="{704C369B-0BDC-4ACB-9D19-113ECEE83AD8}" type="pres">
      <dgm:prSet presAssocID="{8B453532-2688-4F66-8792-2FE82257CA6C}" presName="hierChild5" presStyleCnt="0"/>
      <dgm:spPr/>
    </dgm:pt>
    <dgm:pt modelId="{E2FEAD0A-E7DF-4D39-95B4-62D1461AAAAC}" type="pres">
      <dgm:prSet presAssocID="{646B7310-A7FC-4FD1-96B4-75F2A9E0EBF6}" presName="Name37" presStyleLbl="parChTrans1D4" presStyleIdx="4" presStyleCnt="17"/>
      <dgm:spPr/>
    </dgm:pt>
    <dgm:pt modelId="{60F9E58A-DADA-4453-9AC3-AB11D9632B97}" type="pres">
      <dgm:prSet presAssocID="{986140F8-1DC1-47E3-9D73-1E06F3F388C0}" presName="hierRoot2" presStyleCnt="0">
        <dgm:presLayoutVars>
          <dgm:hierBranch val="init"/>
        </dgm:presLayoutVars>
      </dgm:prSet>
      <dgm:spPr/>
    </dgm:pt>
    <dgm:pt modelId="{51E69A5D-2622-41EC-A03D-C18F8C460B90}" type="pres">
      <dgm:prSet presAssocID="{986140F8-1DC1-47E3-9D73-1E06F3F388C0}" presName="rootComposite" presStyleCnt="0"/>
      <dgm:spPr/>
    </dgm:pt>
    <dgm:pt modelId="{09BE5446-932A-4E8C-921D-90AEC4301C98}" type="pres">
      <dgm:prSet presAssocID="{986140F8-1DC1-47E3-9D73-1E06F3F388C0}" presName="rootText" presStyleLbl="node4" presStyleIdx="4" presStyleCnt="17">
        <dgm:presLayoutVars>
          <dgm:chPref val="3"/>
        </dgm:presLayoutVars>
      </dgm:prSet>
      <dgm:spPr/>
    </dgm:pt>
    <dgm:pt modelId="{AC86A2AC-FC78-4D62-96C3-33B8A6CBBD92}" type="pres">
      <dgm:prSet presAssocID="{986140F8-1DC1-47E3-9D73-1E06F3F388C0}" presName="rootConnector" presStyleLbl="node4" presStyleIdx="4" presStyleCnt="17"/>
      <dgm:spPr/>
    </dgm:pt>
    <dgm:pt modelId="{17175B91-88E5-4FD0-8000-E22F5DD7A1A0}" type="pres">
      <dgm:prSet presAssocID="{986140F8-1DC1-47E3-9D73-1E06F3F388C0}" presName="hierChild4" presStyleCnt="0"/>
      <dgm:spPr/>
    </dgm:pt>
    <dgm:pt modelId="{D1AA30FC-08B4-4CB4-A469-5B60D57C0C99}" type="pres">
      <dgm:prSet presAssocID="{986140F8-1DC1-47E3-9D73-1E06F3F388C0}" presName="hierChild5" presStyleCnt="0"/>
      <dgm:spPr/>
    </dgm:pt>
    <dgm:pt modelId="{450139D3-B260-40A2-B4BC-00EED75B64B8}" type="pres">
      <dgm:prSet presAssocID="{478C7A0C-F25D-433B-9EE3-3302649F39C0}" presName="Name37" presStyleLbl="parChTrans1D4" presStyleIdx="5" presStyleCnt="17"/>
      <dgm:spPr/>
    </dgm:pt>
    <dgm:pt modelId="{0FAF86D1-7036-45B7-AA3A-B46563BA42C8}" type="pres">
      <dgm:prSet presAssocID="{65A480CC-273C-4ACD-ABF5-F1BE3DDCDCBE}" presName="hierRoot2" presStyleCnt="0">
        <dgm:presLayoutVars>
          <dgm:hierBranch val="init"/>
        </dgm:presLayoutVars>
      </dgm:prSet>
      <dgm:spPr/>
    </dgm:pt>
    <dgm:pt modelId="{F3654FB1-1FF2-4D0D-BC55-B2F9E624E0EA}" type="pres">
      <dgm:prSet presAssocID="{65A480CC-273C-4ACD-ABF5-F1BE3DDCDCBE}" presName="rootComposite" presStyleCnt="0"/>
      <dgm:spPr/>
    </dgm:pt>
    <dgm:pt modelId="{9DD8E7EA-F5E5-4D66-B010-6D2C2D4DE944}" type="pres">
      <dgm:prSet presAssocID="{65A480CC-273C-4ACD-ABF5-F1BE3DDCDCBE}" presName="rootText" presStyleLbl="node4" presStyleIdx="5" presStyleCnt="17">
        <dgm:presLayoutVars>
          <dgm:chPref val="3"/>
        </dgm:presLayoutVars>
      </dgm:prSet>
      <dgm:spPr/>
    </dgm:pt>
    <dgm:pt modelId="{AD0B497A-76F9-4B12-AE32-0C4025D8D13F}" type="pres">
      <dgm:prSet presAssocID="{65A480CC-273C-4ACD-ABF5-F1BE3DDCDCBE}" presName="rootConnector" presStyleLbl="node4" presStyleIdx="5" presStyleCnt="17"/>
      <dgm:spPr/>
    </dgm:pt>
    <dgm:pt modelId="{9FA8EA1A-7767-4C56-A501-5D9D19947BFA}" type="pres">
      <dgm:prSet presAssocID="{65A480CC-273C-4ACD-ABF5-F1BE3DDCDCBE}" presName="hierChild4" presStyleCnt="0"/>
      <dgm:spPr/>
    </dgm:pt>
    <dgm:pt modelId="{99EA8469-13D2-44C3-81E1-839B9CF9933E}" type="pres">
      <dgm:prSet presAssocID="{65A480CC-273C-4ACD-ABF5-F1BE3DDCDCBE}" presName="hierChild5" presStyleCnt="0"/>
      <dgm:spPr/>
    </dgm:pt>
    <dgm:pt modelId="{2204D285-5596-499D-B40C-D188B33B87AF}" type="pres">
      <dgm:prSet presAssocID="{1638FADC-AC17-4719-9A07-0DF70C6954E8}" presName="Name37" presStyleLbl="parChTrans1D4" presStyleIdx="6" presStyleCnt="17"/>
      <dgm:spPr/>
    </dgm:pt>
    <dgm:pt modelId="{BDEF0071-2487-44CE-8388-E62433376A6E}" type="pres">
      <dgm:prSet presAssocID="{A8BA8546-4255-4611-A367-48B0D47F92B7}" presName="hierRoot2" presStyleCnt="0">
        <dgm:presLayoutVars>
          <dgm:hierBranch val="init"/>
        </dgm:presLayoutVars>
      </dgm:prSet>
      <dgm:spPr/>
    </dgm:pt>
    <dgm:pt modelId="{F94727B3-D0C9-401B-9D7C-60CBCCDE9FEA}" type="pres">
      <dgm:prSet presAssocID="{A8BA8546-4255-4611-A367-48B0D47F92B7}" presName="rootComposite" presStyleCnt="0"/>
      <dgm:spPr/>
    </dgm:pt>
    <dgm:pt modelId="{41D4578A-A16D-4D70-BB95-65171DB1C858}" type="pres">
      <dgm:prSet presAssocID="{A8BA8546-4255-4611-A367-48B0D47F92B7}" presName="rootText" presStyleLbl="node4" presStyleIdx="6" presStyleCnt="17" custScaleX="127543">
        <dgm:presLayoutVars>
          <dgm:chPref val="3"/>
        </dgm:presLayoutVars>
      </dgm:prSet>
      <dgm:spPr/>
    </dgm:pt>
    <dgm:pt modelId="{53C95CE2-8C3C-4079-B4A8-3BC7BBD56F61}" type="pres">
      <dgm:prSet presAssocID="{A8BA8546-4255-4611-A367-48B0D47F92B7}" presName="rootConnector" presStyleLbl="node4" presStyleIdx="6" presStyleCnt="17"/>
      <dgm:spPr/>
    </dgm:pt>
    <dgm:pt modelId="{68538C9D-2D9C-45EA-B69D-720382EF3671}" type="pres">
      <dgm:prSet presAssocID="{A8BA8546-4255-4611-A367-48B0D47F92B7}" presName="hierChild4" presStyleCnt="0"/>
      <dgm:spPr/>
    </dgm:pt>
    <dgm:pt modelId="{8E02E63F-4675-47FB-9AA4-33D92DF94979}" type="pres">
      <dgm:prSet presAssocID="{A8BA8546-4255-4611-A367-48B0D47F92B7}" presName="hierChild5" presStyleCnt="0"/>
      <dgm:spPr/>
    </dgm:pt>
    <dgm:pt modelId="{D892657C-2ACE-4D2F-B629-E17B65C44F00}" type="pres">
      <dgm:prSet presAssocID="{863931C1-0B84-4CB9-A9B1-303B9BD7F2CB}" presName="Name37" presStyleLbl="parChTrans1D4" presStyleIdx="7" presStyleCnt="17"/>
      <dgm:spPr/>
    </dgm:pt>
    <dgm:pt modelId="{CD2E6CD2-964F-4AEC-B028-3F64C6AEC0D3}" type="pres">
      <dgm:prSet presAssocID="{AF4C07ED-9CEA-4711-B32C-85AFFBC7F2A3}" presName="hierRoot2" presStyleCnt="0">
        <dgm:presLayoutVars>
          <dgm:hierBranch val="init"/>
        </dgm:presLayoutVars>
      </dgm:prSet>
      <dgm:spPr/>
    </dgm:pt>
    <dgm:pt modelId="{ECC62265-C706-48E6-BFFA-8742B896CD0C}" type="pres">
      <dgm:prSet presAssocID="{AF4C07ED-9CEA-4711-B32C-85AFFBC7F2A3}" presName="rootComposite" presStyleCnt="0"/>
      <dgm:spPr/>
    </dgm:pt>
    <dgm:pt modelId="{3E40EF1C-AE6B-4F1D-ABDB-86463BDFA0A5}" type="pres">
      <dgm:prSet presAssocID="{AF4C07ED-9CEA-4711-B32C-85AFFBC7F2A3}" presName="rootText" presStyleLbl="node4" presStyleIdx="7" presStyleCnt="17" custScaleX="128106">
        <dgm:presLayoutVars>
          <dgm:chPref val="3"/>
        </dgm:presLayoutVars>
      </dgm:prSet>
      <dgm:spPr/>
    </dgm:pt>
    <dgm:pt modelId="{7C1F8A97-8E0E-44CE-BD6F-5FB6E08F50CF}" type="pres">
      <dgm:prSet presAssocID="{AF4C07ED-9CEA-4711-B32C-85AFFBC7F2A3}" presName="rootConnector" presStyleLbl="node4" presStyleIdx="7" presStyleCnt="17"/>
      <dgm:spPr/>
    </dgm:pt>
    <dgm:pt modelId="{EB634482-9CCC-4A5D-B73F-656C6E094060}" type="pres">
      <dgm:prSet presAssocID="{AF4C07ED-9CEA-4711-B32C-85AFFBC7F2A3}" presName="hierChild4" presStyleCnt="0"/>
      <dgm:spPr/>
    </dgm:pt>
    <dgm:pt modelId="{FCCA5904-2EC7-4482-9233-03FA22534ABD}" type="pres">
      <dgm:prSet presAssocID="{2ECD4230-65F8-4CC9-91CC-AC0518C29482}" presName="Name37" presStyleLbl="parChTrans1D4" presStyleIdx="8" presStyleCnt="17"/>
      <dgm:spPr/>
    </dgm:pt>
    <dgm:pt modelId="{3B043B98-E428-4FE0-8C60-C223DD598A56}" type="pres">
      <dgm:prSet presAssocID="{7693B7EF-2BC6-462F-B02C-DD8F9086628F}" presName="hierRoot2" presStyleCnt="0">
        <dgm:presLayoutVars>
          <dgm:hierBranch val="init"/>
        </dgm:presLayoutVars>
      </dgm:prSet>
      <dgm:spPr/>
    </dgm:pt>
    <dgm:pt modelId="{559BC7B1-0823-4494-99C0-0CCE6E5E9DAB}" type="pres">
      <dgm:prSet presAssocID="{7693B7EF-2BC6-462F-B02C-DD8F9086628F}" presName="rootComposite" presStyleCnt="0"/>
      <dgm:spPr/>
    </dgm:pt>
    <dgm:pt modelId="{0CE321CA-4C69-4031-9C9A-FCB283927EC3}" type="pres">
      <dgm:prSet presAssocID="{7693B7EF-2BC6-462F-B02C-DD8F9086628F}" presName="rootText" presStyleLbl="node4" presStyleIdx="8" presStyleCnt="17" custScaleX="160193">
        <dgm:presLayoutVars>
          <dgm:chPref val="3"/>
        </dgm:presLayoutVars>
      </dgm:prSet>
      <dgm:spPr/>
    </dgm:pt>
    <dgm:pt modelId="{FA8644AA-6D5F-4104-80F0-45FD5E804009}" type="pres">
      <dgm:prSet presAssocID="{7693B7EF-2BC6-462F-B02C-DD8F9086628F}" presName="rootConnector" presStyleLbl="node4" presStyleIdx="8" presStyleCnt="17"/>
      <dgm:spPr/>
    </dgm:pt>
    <dgm:pt modelId="{0D318CA5-77A4-4919-B1EA-8E77A3C64408}" type="pres">
      <dgm:prSet presAssocID="{7693B7EF-2BC6-462F-B02C-DD8F9086628F}" presName="hierChild4" presStyleCnt="0"/>
      <dgm:spPr/>
    </dgm:pt>
    <dgm:pt modelId="{CDFDFB2E-1923-4AB6-8E46-19FAF19E8F1E}" type="pres">
      <dgm:prSet presAssocID="{7693B7EF-2BC6-462F-B02C-DD8F9086628F}" presName="hierChild5" presStyleCnt="0"/>
      <dgm:spPr/>
    </dgm:pt>
    <dgm:pt modelId="{8651590B-DA21-4338-8BFF-A8A29B5644AD}" type="pres">
      <dgm:prSet presAssocID="{AF4C07ED-9CEA-4711-B32C-85AFFBC7F2A3}" presName="hierChild5" presStyleCnt="0"/>
      <dgm:spPr/>
    </dgm:pt>
    <dgm:pt modelId="{2F07D6EB-6D7B-41C5-8089-7F819F10024F}" type="pres">
      <dgm:prSet presAssocID="{988006FF-3B7C-4508-818A-DF981BF0B4E9}" presName="hierChild5" presStyleCnt="0"/>
      <dgm:spPr/>
    </dgm:pt>
    <dgm:pt modelId="{BC78B88D-2955-4552-BA52-B11EB3CF1868}" type="pres">
      <dgm:prSet presAssocID="{5A00A8F8-2262-401A-915F-038D22C826C8}" presName="Name37" presStyleLbl="parChTrans1D4" presStyleIdx="9" presStyleCnt="17"/>
      <dgm:spPr/>
    </dgm:pt>
    <dgm:pt modelId="{475CC805-BE84-42F3-8A07-4D1F277606EC}" type="pres">
      <dgm:prSet presAssocID="{13BE632D-85A2-4061-9574-172773ACEF45}" presName="hierRoot2" presStyleCnt="0">
        <dgm:presLayoutVars>
          <dgm:hierBranch val="init"/>
        </dgm:presLayoutVars>
      </dgm:prSet>
      <dgm:spPr/>
    </dgm:pt>
    <dgm:pt modelId="{AFD0103C-A3DC-41CA-A8E5-218A26F683CA}" type="pres">
      <dgm:prSet presAssocID="{13BE632D-85A2-4061-9574-172773ACEF45}" presName="rootComposite" presStyleCnt="0"/>
      <dgm:spPr/>
    </dgm:pt>
    <dgm:pt modelId="{0CA5CB2C-D50C-4757-A4F8-89EA170509F7}" type="pres">
      <dgm:prSet presAssocID="{13BE632D-85A2-4061-9574-172773ACEF45}" presName="rootText" presStyleLbl="node4" presStyleIdx="9" presStyleCnt="17">
        <dgm:presLayoutVars>
          <dgm:chPref val="3"/>
        </dgm:presLayoutVars>
      </dgm:prSet>
      <dgm:spPr/>
    </dgm:pt>
    <dgm:pt modelId="{00900E84-DC9A-4995-8474-7B3C648B98A5}" type="pres">
      <dgm:prSet presAssocID="{13BE632D-85A2-4061-9574-172773ACEF45}" presName="rootConnector" presStyleLbl="node4" presStyleIdx="9" presStyleCnt="17"/>
      <dgm:spPr/>
    </dgm:pt>
    <dgm:pt modelId="{71B25350-28D3-48D4-ADE0-FC404BF35C36}" type="pres">
      <dgm:prSet presAssocID="{13BE632D-85A2-4061-9574-172773ACEF45}" presName="hierChild4" presStyleCnt="0"/>
      <dgm:spPr/>
    </dgm:pt>
    <dgm:pt modelId="{153856D8-E483-4AF9-8745-66B8CDB2C3E7}" type="pres">
      <dgm:prSet presAssocID="{13BE632D-85A2-4061-9574-172773ACEF45}" presName="hierChild5" presStyleCnt="0"/>
      <dgm:spPr/>
    </dgm:pt>
    <dgm:pt modelId="{FB04E5D9-D888-44DB-8C77-B02D5D255742}" type="pres">
      <dgm:prSet presAssocID="{6590CE31-8E19-4A81-934F-CC5486887A5D}" presName="Name37" presStyleLbl="parChTrans1D4" presStyleIdx="10" presStyleCnt="17"/>
      <dgm:spPr/>
    </dgm:pt>
    <dgm:pt modelId="{69DA4F85-82D5-42D1-91BA-D4E35D316CF0}" type="pres">
      <dgm:prSet presAssocID="{70D3CDCD-5FDF-4FA7-8379-3AD2EEBB0DB2}" presName="hierRoot2" presStyleCnt="0">
        <dgm:presLayoutVars>
          <dgm:hierBranch val="init"/>
        </dgm:presLayoutVars>
      </dgm:prSet>
      <dgm:spPr/>
    </dgm:pt>
    <dgm:pt modelId="{C2487CC1-B904-4799-BB30-4FD37E9EFC5E}" type="pres">
      <dgm:prSet presAssocID="{70D3CDCD-5FDF-4FA7-8379-3AD2EEBB0DB2}" presName="rootComposite" presStyleCnt="0"/>
      <dgm:spPr/>
    </dgm:pt>
    <dgm:pt modelId="{8634A084-5C4C-447C-B582-8DB83662E514}" type="pres">
      <dgm:prSet presAssocID="{70D3CDCD-5FDF-4FA7-8379-3AD2EEBB0DB2}" presName="rootText" presStyleLbl="node4" presStyleIdx="10" presStyleCnt="17" custScaleX="114603">
        <dgm:presLayoutVars>
          <dgm:chPref val="3"/>
        </dgm:presLayoutVars>
      </dgm:prSet>
      <dgm:spPr/>
    </dgm:pt>
    <dgm:pt modelId="{998C2D2B-C66E-4B96-ADAB-BC1DF569F21D}" type="pres">
      <dgm:prSet presAssocID="{70D3CDCD-5FDF-4FA7-8379-3AD2EEBB0DB2}" presName="rootConnector" presStyleLbl="node4" presStyleIdx="10" presStyleCnt="17"/>
      <dgm:spPr/>
    </dgm:pt>
    <dgm:pt modelId="{564CA53E-787A-485D-9865-E7F66C94C88F}" type="pres">
      <dgm:prSet presAssocID="{70D3CDCD-5FDF-4FA7-8379-3AD2EEBB0DB2}" presName="hierChild4" presStyleCnt="0"/>
      <dgm:spPr/>
    </dgm:pt>
    <dgm:pt modelId="{769B820C-411B-4254-A698-A53D4D7B5046}" type="pres">
      <dgm:prSet presAssocID="{70D3CDCD-5FDF-4FA7-8379-3AD2EEBB0DB2}" presName="hierChild5" presStyleCnt="0"/>
      <dgm:spPr/>
    </dgm:pt>
    <dgm:pt modelId="{3D210A4D-709A-4A55-A977-E7F979AFCC05}" type="pres">
      <dgm:prSet presAssocID="{A124E353-4114-4801-844C-4F182872EC8F}" presName="Name37" presStyleLbl="parChTrans1D4" presStyleIdx="11" presStyleCnt="17"/>
      <dgm:spPr/>
    </dgm:pt>
    <dgm:pt modelId="{C42CAD6B-D715-47BC-893D-C2001B2FD420}" type="pres">
      <dgm:prSet presAssocID="{1E347E27-A59D-48E6-8711-252252FBAD0A}" presName="hierRoot2" presStyleCnt="0">
        <dgm:presLayoutVars>
          <dgm:hierBranch val="init"/>
        </dgm:presLayoutVars>
      </dgm:prSet>
      <dgm:spPr/>
    </dgm:pt>
    <dgm:pt modelId="{DC029DCF-7B71-40FF-AC2B-DE9D5C66AD3B}" type="pres">
      <dgm:prSet presAssocID="{1E347E27-A59D-48E6-8711-252252FBAD0A}" presName="rootComposite" presStyleCnt="0"/>
      <dgm:spPr/>
    </dgm:pt>
    <dgm:pt modelId="{11CB5CDF-7379-4F93-B503-37093C8DB3F1}" type="pres">
      <dgm:prSet presAssocID="{1E347E27-A59D-48E6-8711-252252FBAD0A}" presName="rootText" presStyleLbl="node4" presStyleIdx="11" presStyleCnt="17" custScaleX="120333">
        <dgm:presLayoutVars>
          <dgm:chPref val="3"/>
        </dgm:presLayoutVars>
      </dgm:prSet>
      <dgm:spPr/>
    </dgm:pt>
    <dgm:pt modelId="{9D56C19D-029E-4DE2-A93B-0AF558FD3EE2}" type="pres">
      <dgm:prSet presAssocID="{1E347E27-A59D-48E6-8711-252252FBAD0A}" presName="rootConnector" presStyleLbl="node4" presStyleIdx="11" presStyleCnt="17"/>
      <dgm:spPr/>
    </dgm:pt>
    <dgm:pt modelId="{9CBF6A32-B3B7-4FEB-8D96-5ED32842BCBC}" type="pres">
      <dgm:prSet presAssocID="{1E347E27-A59D-48E6-8711-252252FBAD0A}" presName="hierChild4" presStyleCnt="0"/>
      <dgm:spPr/>
    </dgm:pt>
    <dgm:pt modelId="{4BD0922C-0897-48D8-8CFC-A3EEF8AE54B7}" type="pres">
      <dgm:prSet presAssocID="{1E347E27-A59D-48E6-8711-252252FBAD0A}" presName="hierChild5" presStyleCnt="0"/>
      <dgm:spPr/>
    </dgm:pt>
    <dgm:pt modelId="{8E1C3E7E-2CC0-4F95-811D-307ED47E9964}" type="pres">
      <dgm:prSet presAssocID="{2F7022BD-3C7E-4280-9213-C3087184D6A4}" presName="Name37" presStyleLbl="parChTrans1D4" presStyleIdx="12" presStyleCnt="17"/>
      <dgm:spPr/>
    </dgm:pt>
    <dgm:pt modelId="{46A0986F-4D8C-49D4-B0C6-8419A039626B}" type="pres">
      <dgm:prSet presAssocID="{7AD6A7A0-4468-48A0-A556-9BB62F7CCDD6}" presName="hierRoot2" presStyleCnt="0">
        <dgm:presLayoutVars>
          <dgm:hierBranch val="init"/>
        </dgm:presLayoutVars>
      </dgm:prSet>
      <dgm:spPr/>
    </dgm:pt>
    <dgm:pt modelId="{EE12E057-60DE-4995-BA09-A34034C5A2D2}" type="pres">
      <dgm:prSet presAssocID="{7AD6A7A0-4468-48A0-A556-9BB62F7CCDD6}" presName="rootComposite" presStyleCnt="0"/>
      <dgm:spPr/>
    </dgm:pt>
    <dgm:pt modelId="{6D242BF9-A130-4EF5-9C2A-176935D2B083}" type="pres">
      <dgm:prSet presAssocID="{7AD6A7A0-4468-48A0-A556-9BB62F7CCDD6}" presName="rootText" presStyleLbl="node4" presStyleIdx="12" presStyleCnt="17" custScaleX="144005">
        <dgm:presLayoutVars>
          <dgm:chPref val="3"/>
        </dgm:presLayoutVars>
      </dgm:prSet>
      <dgm:spPr/>
    </dgm:pt>
    <dgm:pt modelId="{55729240-0498-4715-A3C4-61954E85F3A6}" type="pres">
      <dgm:prSet presAssocID="{7AD6A7A0-4468-48A0-A556-9BB62F7CCDD6}" presName="rootConnector" presStyleLbl="node4" presStyleIdx="12" presStyleCnt="17"/>
      <dgm:spPr/>
    </dgm:pt>
    <dgm:pt modelId="{402A82BD-E8EE-43C6-87CE-C7AB2813F340}" type="pres">
      <dgm:prSet presAssocID="{7AD6A7A0-4468-48A0-A556-9BB62F7CCDD6}" presName="hierChild4" presStyleCnt="0"/>
      <dgm:spPr/>
    </dgm:pt>
    <dgm:pt modelId="{01FC7D00-D4AC-40A3-8183-67EB8C4301BF}" type="pres">
      <dgm:prSet presAssocID="{7AD6A7A0-4468-48A0-A556-9BB62F7CCDD6}" presName="hierChild5" presStyleCnt="0"/>
      <dgm:spPr/>
    </dgm:pt>
    <dgm:pt modelId="{BAD44BC7-3621-4DB9-8950-92FE5EA73744}" type="pres">
      <dgm:prSet presAssocID="{7FA9D8CE-022F-4C42-BF11-2F0672F21FC6}" presName="Name37" presStyleLbl="parChTrans1D4" presStyleIdx="13" presStyleCnt="17"/>
      <dgm:spPr/>
    </dgm:pt>
    <dgm:pt modelId="{E776925A-6BDF-412D-AA87-1AA8385CEDB0}" type="pres">
      <dgm:prSet presAssocID="{91635AC6-FCB5-4081-AF14-25D3AFE77411}" presName="hierRoot2" presStyleCnt="0">
        <dgm:presLayoutVars>
          <dgm:hierBranch val="init"/>
        </dgm:presLayoutVars>
      </dgm:prSet>
      <dgm:spPr/>
    </dgm:pt>
    <dgm:pt modelId="{E9444902-5871-4CAD-9E12-37641FEC258F}" type="pres">
      <dgm:prSet presAssocID="{91635AC6-FCB5-4081-AF14-25D3AFE77411}" presName="rootComposite" presStyleCnt="0"/>
      <dgm:spPr/>
    </dgm:pt>
    <dgm:pt modelId="{27875316-E379-404C-9390-FEB12329D614}" type="pres">
      <dgm:prSet presAssocID="{91635AC6-FCB5-4081-AF14-25D3AFE77411}" presName="rootText" presStyleLbl="node4" presStyleIdx="13" presStyleCnt="17">
        <dgm:presLayoutVars>
          <dgm:chPref val="3"/>
        </dgm:presLayoutVars>
      </dgm:prSet>
      <dgm:spPr/>
    </dgm:pt>
    <dgm:pt modelId="{9B428DBC-930F-4C9D-B935-CDF96D38AD9D}" type="pres">
      <dgm:prSet presAssocID="{91635AC6-FCB5-4081-AF14-25D3AFE77411}" presName="rootConnector" presStyleLbl="node4" presStyleIdx="13" presStyleCnt="17"/>
      <dgm:spPr/>
    </dgm:pt>
    <dgm:pt modelId="{BC5736BC-9119-49C9-8B92-36B201B2B72D}" type="pres">
      <dgm:prSet presAssocID="{91635AC6-FCB5-4081-AF14-25D3AFE77411}" presName="hierChild4" presStyleCnt="0"/>
      <dgm:spPr/>
    </dgm:pt>
    <dgm:pt modelId="{93DB43F4-B7A5-405C-8B74-E430A16E7E7B}" type="pres">
      <dgm:prSet presAssocID="{91635AC6-FCB5-4081-AF14-25D3AFE77411}" presName="hierChild5" presStyleCnt="0"/>
      <dgm:spPr/>
    </dgm:pt>
    <dgm:pt modelId="{A8C63574-8034-46E3-8E2C-F523965D65CB}" type="pres">
      <dgm:prSet presAssocID="{2FFBC273-0CD1-4C92-8495-81F28FD5950F}" presName="Name37" presStyleLbl="parChTrans1D4" presStyleIdx="14" presStyleCnt="17"/>
      <dgm:spPr/>
    </dgm:pt>
    <dgm:pt modelId="{EEB139AA-FDE4-449E-862D-60D726DAB5CA}" type="pres">
      <dgm:prSet presAssocID="{43693BFE-E2C8-4829-9580-D8C22048B0F3}" presName="hierRoot2" presStyleCnt="0">
        <dgm:presLayoutVars>
          <dgm:hierBranch val="init"/>
        </dgm:presLayoutVars>
      </dgm:prSet>
      <dgm:spPr/>
    </dgm:pt>
    <dgm:pt modelId="{A1BCF7E6-A2AB-46B8-BB5D-F1E07CDFDC4B}" type="pres">
      <dgm:prSet presAssocID="{43693BFE-E2C8-4829-9580-D8C22048B0F3}" presName="rootComposite" presStyleCnt="0"/>
      <dgm:spPr/>
    </dgm:pt>
    <dgm:pt modelId="{5F0D6C96-33CF-4146-B326-5D692B4EB221}" type="pres">
      <dgm:prSet presAssocID="{43693BFE-E2C8-4829-9580-D8C22048B0F3}" presName="rootText" presStyleLbl="node4" presStyleIdx="14" presStyleCnt="17" custScaleX="133637">
        <dgm:presLayoutVars>
          <dgm:chPref val="3"/>
        </dgm:presLayoutVars>
      </dgm:prSet>
      <dgm:spPr/>
    </dgm:pt>
    <dgm:pt modelId="{2D430918-443B-4867-9080-3540C2BBD56C}" type="pres">
      <dgm:prSet presAssocID="{43693BFE-E2C8-4829-9580-D8C22048B0F3}" presName="rootConnector" presStyleLbl="node4" presStyleIdx="14" presStyleCnt="17"/>
      <dgm:spPr/>
    </dgm:pt>
    <dgm:pt modelId="{DC42C732-BD5F-4A30-A005-8659B2D56A96}" type="pres">
      <dgm:prSet presAssocID="{43693BFE-E2C8-4829-9580-D8C22048B0F3}" presName="hierChild4" presStyleCnt="0"/>
      <dgm:spPr/>
    </dgm:pt>
    <dgm:pt modelId="{1F44DFEF-A7EA-476A-AB28-8B62C00F1FBD}" type="pres">
      <dgm:prSet presAssocID="{43693BFE-E2C8-4829-9580-D8C22048B0F3}" presName="hierChild5" presStyleCnt="0"/>
      <dgm:spPr/>
    </dgm:pt>
    <dgm:pt modelId="{E11C377A-3722-4EF0-9676-74A43A6066A8}" type="pres">
      <dgm:prSet presAssocID="{A50A4C77-456F-4867-B61D-AE7270D904F8}" presName="Name37" presStyleLbl="parChTrans1D4" presStyleIdx="15" presStyleCnt="17"/>
      <dgm:spPr/>
    </dgm:pt>
    <dgm:pt modelId="{A66DAC52-EEBE-4B78-8265-6DA7984FC5B9}" type="pres">
      <dgm:prSet presAssocID="{8F0959A3-7AB0-4F46-B94B-C97EE9F8CBEC}" presName="hierRoot2" presStyleCnt="0">
        <dgm:presLayoutVars>
          <dgm:hierBranch val="init"/>
        </dgm:presLayoutVars>
      </dgm:prSet>
      <dgm:spPr/>
    </dgm:pt>
    <dgm:pt modelId="{A6DD44BE-8044-4512-83F0-1269182C7AAB}" type="pres">
      <dgm:prSet presAssocID="{8F0959A3-7AB0-4F46-B94B-C97EE9F8CBEC}" presName="rootComposite" presStyleCnt="0"/>
      <dgm:spPr/>
    </dgm:pt>
    <dgm:pt modelId="{8BB68BCC-003E-47FE-AC05-29736F53F6B8}" type="pres">
      <dgm:prSet presAssocID="{8F0959A3-7AB0-4F46-B94B-C97EE9F8CBEC}" presName="rootText" presStyleLbl="node4" presStyleIdx="15" presStyleCnt="17">
        <dgm:presLayoutVars>
          <dgm:chPref val="3"/>
        </dgm:presLayoutVars>
      </dgm:prSet>
      <dgm:spPr/>
    </dgm:pt>
    <dgm:pt modelId="{85EA510B-ADFA-41FE-9846-FD0DF883EAE0}" type="pres">
      <dgm:prSet presAssocID="{8F0959A3-7AB0-4F46-B94B-C97EE9F8CBEC}" presName="rootConnector" presStyleLbl="node4" presStyleIdx="15" presStyleCnt="17"/>
      <dgm:spPr/>
    </dgm:pt>
    <dgm:pt modelId="{C5662B5A-13B2-44F9-8508-D5D9126A8E2E}" type="pres">
      <dgm:prSet presAssocID="{8F0959A3-7AB0-4F46-B94B-C97EE9F8CBEC}" presName="hierChild4" presStyleCnt="0"/>
      <dgm:spPr/>
    </dgm:pt>
    <dgm:pt modelId="{B186D884-F6F0-4ED8-888C-210486345A0A}" type="pres">
      <dgm:prSet presAssocID="{8F0959A3-7AB0-4F46-B94B-C97EE9F8CBEC}" presName="hierChild5" presStyleCnt="0"/>
      <dgm:spPr/>
    </dgm:pt>
    <dgm:pt modelId="{69E101A7-CD0A-439C-9A6F-D99C679EAA43}" type="pres">
      <dgm:prSet presAssocID="{53BFB0F8-7054-4326-9EDA-5A738A4F1682}" presName="Name37" presStyleLbl="parChTrans1D4" presStyleIdx="16" presStyleCnt="17"/>
      <dgm:spPr/>
    </dgm:pt>
    <dgm:pt modelId="{E2BB3181-8CE9-4828-9FED-1843324203E9}" type="pres">
      <dgm:prSet presAssocID="{C5A1FABD-8255-4018-ABBD-B076BE797E0A}" presName="hierRoot2" presStyleCnt="0">
        <dgm:presLayoutVars>
          <dgm:hierBranch val="init"/>
        </dgm:presLayoutVars>
      </dgm:prSet>
      <dgm:spPr/>
    </dgm:pt>
    <dgm:pt modelId="{7D4A690F-D1D6-4F22-8B4A-0053BC1A7094}" type="pres">
      <dgm:prSet presAssocID="{C5A1FABD-8255-4018-ABBD-B076BE797E0A}" presName="rootComposite" presStyleCnt="0"/>
      <dgm:spPr/>
    </dgm:pt>
    <dgm:pt modelId="{7C797975-0C75-4902-98D4-0016D238876C}" type="pres">
      <dgm:prSet presAssocID="{C5A1FABD-8255-4018-ABBD-B076BE797E0A}" presName="rootText" presStyleLbl="node4" presStyleIdx="16" presStyleCnt="17" custScaleX="133150">
        <dgm:presLayoutVars>
          <dgm:chPref val="3"/>
        </dgm:presLayoutVars>
      </dgm:prSet>
      <dgm:spPr/>
    </dgm:pt>
    <dgm:pt modelId="{07447FB2-DED0-4445-81F8-86BB8A210982}" type="pres">
      <dgm:prSet presAssocID="{C5A1FABD-8255-4018-ABBD-B076BE797E0A}" presName="rootConnector" presStyleLbl="node4" presStyleIdx="16" presStyleCnt="17"/>
      <dgm:spPr/>
    </dgm:pt>
    <dgm:pt modelId="{9A5BB582-D2F2-497A-8CF6-90E026ADC714}" type="pres">
      <dgm:prSet presAssocID="{C5A1FABD-8255-4018-ABBD-B076BE797E0A}" presName="hierChild4" presStyleCnt="0"/>
      <dgm:spPr/>
    </dgm:pt>
    <dgm:pt modelId="{F41F809C-B224-4E8D-ACF6-60B41CE9D168}" type="pres">
      <dgm:prSet presAssocID="{C5A1FABD-8255-4018-ABBD-B076BE797E0A}" presName="hierChild5" presStyleCnt="0"/>
      <dgm:spPr/>
    </dgm:pt>
    <dgm:pt modelId="{A4DE9F4B-A26B-4900-B7CD-2CDA8F16330E}" type="pres">
      <dgm:prSet presAssocID="{55A337B4-BF80-4898-B65D-5D9AF5C8FDF5}" presName="hierChild5" presStyleCnt="0"/>
      <dgm:spPr/>
    </dgm:pt>
    <dgm:pt modelId="{A261B61B-EE4E-4651-917F-1BE02728BCCE}" type="pres">
      <dgm:prSet presAssocID="{8402923C-616E-41C6-B8F5-EBD9A2ACED7C}" presName="Name37" presStyleLbl="parChTrans1D3" presStyleIdx="1" presStyleCnt="7"/>
      <dgm:spPr/>
    </dgm:pt>
    <dgm:pt modelId="{7B21048A-397B-4F42-8C7D-8DC54679A01D}" type="pres">
      <dgm:prSet presAssocID="{C0CEFD71-D550-4043-B3B3-73C404B86811}" presName="hierRoot2" presStyleCnt="0">
        <dgm:presLayoutVars>
          <dgm:hierBranch val="init"/>
        </dgm:presLayoutVars>
      </dgm:prSet>
      <dgm:spPr/>
    </dgm:pt>
    <dgm:pt modelId="{A5539AD1-CDA9-4991-8E97-B910222F116F}" type="pres">
      <dgm:prSet presAssocID="{C0CEFD71-D550-4043-B3B3-73C404B86811}" presName="rootComposite" presStyleCnt="0"/>
      <dgm:spPr/>
    </dgm:pt>
    <dgm:pt modelId="{1479C21E-F086-406E-89F8-10D5559C1888}" type="pres">
      <dgm:prSet presAssocID="{C0CEFD71-D550-4043-B3B3-73C404B86811}" presName="rootText" presStyleLbl="node3" presStyleIdx="1" presStyleCnt="7">
        <dgm:presLayoutVars>
          <dgm:chPref val="3"/>
        </dgm:presLayoutVars>
      </dgm:prSet>
      <dgm:spPr/>
    </dgm:pt>
    <dgm:pt modelId="{0134380F-D0B8-4E4B-8FAE-45CC6C605E08}" type="pres">
      <dgm:prSet presAssocID="{C0CEFD71-D550-4043-B3B3-73C404B86811}" presName="rootConnector" presStyleLbl="node3" presStyleIdx="1" presStyleCnt="7"/>
      <dgm:spPr/>
    </dgm:pt>
    <dgm:pt modelId="{A956A970-AFB9-4640-82A3-57B70735BEC7}" type="pres">
      <dgm:prSet presAssocID="{C0CEFD71-D550-4043-B3B3-73C404B86811}" presName="hierChild4" presStyleCnt="0"/>
      <dgm:spPr/>
    </dgm:pt>
    <dgm:pt modelId="{D814BC82-327F-41EF-9DCE-46664F968467}" type="pres">
      <dgm:prSet presAssocID="{C0CEFD71-D550-4043-B3B3-73C404B86811}" presName="hierChild5" presStyleCnt="0"/>
      <dgm:spPr/>
    </dgm:pt>
    <dgm:pt modelId="{5EE9D4FD-8C1B-4C4F-B1AB-2BF03A32474C}" type="pres">
      <dgm:prSet presAssocID="{6FBD9967-9980-4794-82AF-10197A940ECD}" presName="Name37" presStyleLbl="parChTrans1D3" presStyleIdx="2" presStyleCnt="7"/>
      <dgm:spPr/>
    </dgm:pt>
    <dgm:pt modelId="{B624E973-8767-4F6A-9547-2F9DA3063BF6}" type="pres">
      <dgm:prSet presAssocID="{E393B6A7-70C6-49C6-9621-07079D9C8F4E}" presName="hierRoot2" presStyleCnt="0">
        <dgm:presLayoutVars>
          <dgm:hierBranch val="init"/>
        </dgm:presLayoutVars>
      </dgm:prSet>
      <dgm:spPr/>
    </dgm:pt>
    <dgm:pt modelId="{58640302-C12B-498A-81F6-14EC0C701560}" type="pres">
      <dgm:prSet presAssocID="{E393B6A7-70C6-49C6-9621-07079D9C8F4E}" presName="rootComposite" presStyleCnt="0"/>
      <dgm:spPr/>
    </dgm:pt>
    <dgm:pt modelId="{13EBC984-458D-499E-9F09-04D6505D1281}" type="pres">
      <dgm:prSet presAssocID="{E393B6A7-70C6-49C6-9621-07079D9C8F4E}" presName="rootText" presStyleLbl="node3" presStyleIdx="2" presStyleCnt="7">
        <dgm:presLayoutVars>
          <dgm:chPref val="3"/>
        </dgm:presLayoutVars>
      </dgm:prSet>
      <dgm:spPr/>
    </dgm:pt>
    <dgm:pt modelId="{1B881455-8D07-49A2-97AB-72A8C50276F1}" type="pres">
      <dgm:prSet presAssocID="{E393B6A7-70C6-49C6-9621-07079D9C8F4E}" presName="rootConnector" presStyleLbl="node3" presStyleIdx="2" presStyleCnt="7"/>
      <dgm:spPr/>
    </dgm:pt>
    <dgm:pt modelId="{400FF265-8C69-4CB4-A93F-8557AB220396}" type="pres">
      <dgm:prSet presAssocID="{E393B6A7-70C6-49C6-9621-07079D9C8F4E}" presName="hierChild4" presStyleCnt="0"/>
      <dgm:spPr/>
    </dgm:pt>
    <dgm:pt modelId="{6C77DCFE-2AA9-4148-918A-A43C10CFFBC3}" type="pres">
      <dgm:prSet presAssocID="{E393B6A7-70C6-49C6-9621-07079D9C8F4E}" presName="hierChild5" presStyleCnt="0"/>
      <dgm:spPr/>
    </dgm:pt>
    <dgm:pt modelId="{EE16A825-DE98-4CCC-B9B2-A08101FDE2FB}" type="pres">
      <dgm:prSet presAssocID="{DE2DF0E8-15E0-4DBE-ACCD-27E08B8FB768}" presName="Name37" presStyleLbl="parChTrans1D3" presStyleIdx="3" presStyleCnt="7"/>
      <dgm:spPr/>
    </dgm:pt>
    <dgm:pt modelId="{635CF88F-6202-43CF-A253-076D6CDBAD59}" type="pres">
      <dgm:prSet presAssocID="{32908806-C528-4F13-A331-27ABBAB8141B}" presName="hierRoot2" presStyleCnt="0">
        <dgm:presLayoutVars>
          <dgm:hierBranch val="init"/>
        </dgm:presLayoutVars>
      </dgm:prSet>
      <dgm:spPr/>
    </dgm:pt>
    <dgm:pt modelId="{F7A6F13D-1572-497D-A757-7C1410D6D6A0}" type="pres">
      <dgm:prSet presAssocID="{32908806-C528-4F13-A331-27ABBAB8141B}" presName="rootComposite" presStyleCnt="0"/>
      <dgm:spPr/>
    </dgm:pt>
    <dgm:pt modelId="{34763C3A-2461-4068-88A3-D9A5D562D7BD}" type="pres">
      <dgm:prSet presAssocID="{32908806-C528-4F13-A331-27ABBAB8141B}" presName="rootText" presStyleLbl="node3" presStyleIdx="3" presStyleCnt="7">
        <dgm:presLayoutVars>
          <dgm:chPref val="3"/>
        </dgm:presLayoutVars>
      </dgm:prSet>
      <dgm:spPr/>
    </dgm:pt>
    <dgm:pt modelId="{24EC4FE5-AAA6-41C2-B8E2-7E1D192F9AA0}" type="pres">
      <dgm:prSet presAssocID="{32908806-C528-4F13-A331-27ABBAB8141B}" presName="rootConnector" presStyleLbl="node3" presStyleIdx="3" presStyleCnt="7"/>
      <dgm:spPr/>
    </dgm:pt>
    <dgm:pt modelId="{AF0B8260-1181-49CC-B77D-E1F7CDA33029}" type="pres">
      <dgm:prSet presAssocID="{32908806-C528-4F13-A331-27ABBAB8141B}" presName="hierChild4" presStyleCnt="0"/>
      <dgm:spPr/>
    </dgm:pt>
    <dgm:pt modelId="{3743B188-FD2A-4C1C-8D89-1FE846718426}" type="pres">
      <dgm:prSet presAssocID="{32908806-C528-4F13-A331-27ABBAB8141B}" presName="hierChild5" presStyleCnt="0"/>
      <dgm:spPr/>
    </dgm:pt>
    <dgm:pt modelId="{B820BC23-C073-45AD-BE77-E64C28878AD7}" type="pres">
      <dgm:prSet presAssocID="{DD1ABA07-7FCE-4715-B7C1-1749E0E9FB4C}" presName="Name37" presStyleLbl="parChTrans1D3" presStyleIdx="4" presStyleCnt="7"/>
      <dgm:spPr/>
    </dgm:pt>
    <dgm:pt modelId="{6C10E8CE-0EEE-43AF-BF7E-53CF55332187}" type="pres">
      <dgm:prSet presAssocID="{97DCAF71-D129-4844-A548-C34DDFF7E43A}" presName="hierRoot2" presStyleCnt="0">
        <dgm:presLayoutVars>
          <dgm:hierBranch val="init"/>
        </dgm:presLayoutVars>
      </dgm:prSet>
      <dgm:spPr/>
    </dgm:pt>
    <dgm:pt modelId="{1607C035-6017-44FC-8755-B916C821CF8E}" type="pres">
      <dgm:prSet presAssocID="{97DCAF71-D129-4844-A548-C34DDFF7E43A}" presName="rootComposite" presStyleCnt="0"/>
      <dgm:spPr/>
    </dgm:pt>
    <dgm:pt modelId="{CCD01789-F75A-4DED-B067-A1F11DBD398E}" type="pres">
      <dgm:prSet presAssocID="{97DCAF71-D129-4844-A548-C34DDFF7E43A}" presName="rootText" presStyleLbl="node3" presStyleIdx="4" presStyleCnt="7" custScaleX="131630">
        <dgm:presLayoutVars>
          <dgm:chPref val="3"/>
        </dgm:presLayoutVars>
      </dgm:prSet>
      <dgm:spPr/>
    </dgm:pt>
    <dgm:pt modelId="{1316716D-6F51-432F-9337-5A9021B5D01D}" type="pres">
      <dgm:prSet presAssocID="{97DCAF71-D129-4844-A548-C34DDFF7E43A}" presName="rootConnector" presStyleLbl="node3" presStyleIdx="4" presStyleCnt="7"/>
      <dgm:spPr/>
    </dgm:pt>
    <dgm:pt modelId="{75968CE8-9069-49EA-8BE1-754E921C66E4}" type="pres">
      <dgm:prSet presAssocID="{97DCAF71-D129-4844-A548-C34DDFF7E43A}" presName="hierChild4" presStyleCnt="0"/>
      <dgm:spPr/>
    </dgm:pt>
    <dgm:pt modelId="{BF8DAB09-1B45-4CC3-B22E-2637DC665474}" type="pres">
      <dgm:prSet presAssocID="{97DCAF71-D129-4844-A548-C34DDFF7E43A}" presName="hierChild5" presStyleCnt="0"/>
      <dgm:spPr/>
    </dgm:pt>
    <dgm:pt modelId="{BA4CF9D5-6B4C-4BAC-9471-3A0C0AE2120E}" type="pres">
      <dgm:prSet presAssocID="{078ACCA3-47B9-4CAA-B472-0707FB86CB01}" presName="Name37" presStyleLbl="parChTrans1D3" presStyleIdx="5" presStyleCnt="7"/>
      <dgm:spPr/>
    </dgm:pt>
    <dgm:pt modelId="{31EE7773-07DE-489D-9FCA-9C9224BFC39C}" type="pres">
      <dgm:prSet presAssocID="{35C59355-8709-47AA-B496-1DD27C6F2385}" presName="hierRoot2" presStyleCnt="0">
        <dgm:presLayoutVars>
          <dgm:hierBranch val="init"/>
        </dgm:presLayoutVars>
      </dgm:prSet>
      <dgm:spPr/>
    </dgm:pt>
    <dgm:pt modelId="{E69CD03A-5F8F-4EBB-BACD-E0DCA19EF58C}" type="pres">
      <dgm:prSet presAssocID="{35C59355-8709-47AA-B496-1DD27C6F2385}" presName="rootComposite" presStyleCnt="0"/>
      <dgm:spPr/>
    </dgm:pt>
    <dgm:pt modelId="{415539B4-986D-488A-91BB-99A1972C4004}" type="pres">
      <dgm:prSet presAssocID="{35C59355-8709-47AA-B496-1DD27C6F2385}" presName="rootText" presStyleLbl="node3" presStyleIdx="5" presStyleCnt="7">
        <dgm:presLayoutVars>
          <dgm:chPref val="3"/>
        </dgm:presLayoutVars>
      </dgm:prSet>
      <dgm:spPr/>
    </dgm:pt>
    <dgm:pt modelId="{A3C6A553-A90E-40CA-A105-15312D10D580}" type="pres">
      <dgm:prSet presAssocID="{35C59355-8709-47AA-B496-1DD27C6F2385}" presName="rootConnector" presStyleLbl="node3" presStyleIdx="5" presStyleCnt="7"/>
      <dgm:spPr/>
    </dgm:pt>
    <dgm:pt modelId="{02DFC86C-FC87-4147-9AB1-0628BBA93415}" type="pres">
      <dgm:prSet presAssocID="{35C59355-8709-47AA-B496-1DD27C6F2385}" presName="hierChild4" presStyleCnt="0"/>
      <dgm:spPr/>
    </dgm:pt>
    <dgm:pt modelId="{4F157FA3-99DA-47F2-85B0-648FB85DDC97}" type="pres">
      <dgm:prSet presAssocID="{35C59355-8709-47AA-B496-1DD27C6F2385}" presName="hierChild5" presStyleCnt="0"/>
      <dgm:spPr/>
    </dgm:pt>
    <dgm:pt modelId="{F3796B07-18D8-4AB7-930A-46E6D2699B4E}" type="pres">
      <dgm:prSet presAssocID="{F220393A-64B7-4B70-9F90-D0150228FAB0}" presName="Name37" presStyleLbl="parChTrans1D3" presStyleIdx="6" presStyleCnt="7"/>
      <dgm:spPr/>
    </dgm:pt>
    <dgm:pt modelId="{8150F320-C9B7-405F-9327-03EA818907C1}" type="pres">
      <dgm:prSet presAssocID="{A4E2B2D4-7827-4353-B3D8-77496858B74C}" presName="hierRoot2" presStyleCnt="0">
        <dgm:presLayoutVars>
          <dgm:hierBranch val="init"/>
        </dgm:presLayoutVars>
      </dgm:prSet>
      <dgm:spPr/>
    </dgm:pt>
    <dgm:pt modelId="{DA68587F-AE77-402E-AF84-E01A20699C61}" type="pres">
      <dgm:prSet presAssocID="{A4E2B2D4-7827-4353-B3D8-77496858B74C}" presName="rootComposite" presStyleCnt="0"/>
      <dgm:spPr/>
    </dgm:pt>
    <dgm:pt modelId="{898AEAF1-8290-4C49-A2F7-3AD0D53442C2}" type="pres">
      <dgm:prSet presAssocID="{A4E2B2D4-7827-4353-B3D8-77496858B74C}" presName="rootText" presStyleLbl="node3" presStyleIdx="6" presStyleCnt="7">
        <dgm:presLayoutVars>
          <dgm:chPref val="3"/>
        </dgm:presLayoutVars>
      </dgm:prSet>
      <dgm:spPr/>
    </dgm:pt>
    <dgm:pt modelId="{64612CB2-3958-4B04-BE69-F546B50DDA17}" type="pres">
      <dgm:prSet presAssocID="{A4E2B2D4-7827-4353-B3D8-77496858B74C}" presName="rootConnector" presStyleLbl="node3" presStyleIdx="6" presStyleCnt="7"/>
      <dgm:spPr/>
    </dgm:pt>
    <dgm:pt modelId="{A7CD5AC5-7754-41B8-B168-6D844BCA33B8}" type="pres">
      <dgm:prSet presAssocID="{A4E2B2D4-7827-4353-B3D8-77496858B74C}" presName="hierChild4" presStyleCnt="0"/>
      <dgm:spPr/>
    </dgm:pt>
    <dgm:pt modelId="{71BF70D8-E33A-4C2D-BE4B-CBB353E39F2F}" type="pres">
      <dgm:prSet presAssocID="{A4E2B2D4-7827-4353-B3D8-77496858B74C}" presName="hierChild5" presStyleCnt="0"/>
      <dgm:spPr/>
    </dgm:pt>
    <dgm:pt modelId="{19C64815-159B-479A-A96D-80BBD125D846}" type="pres">
      <dgm:prSet presAssocID="{8C464D0B-8FA6-4010-9449-488BAEE49868}" presName="hierChild5" presStyleCnt="0"/>
      <dgm:spPr/>
    </dgm:pt>
    <dgm:pt modelId="{C0B4B6DA-25F3-42EF-ADDE-BA5038108647}" type="pres">
      <dgm:prSet presAssocID="{F34450DC-3F17-4000-8A57-4FADF2C492B2}" presName="Name37" presStyleLbl="parChTrans1D2" presStyleIdx="4" presStyleCnt="8"/>
      <dgm:spPr/>
    </dgm:pt>
    <dgm:pt modelId="{3DB98C96-903E-4691-A929-DAEC09B114FF}" type="pres">
      <dgm:prSet presAssocID="{100FC5F4-F20C-40CA-A00C-2D27652A90A8}" presName="hierRoot2" presStyleCnt="0">
        <dgm:presLayoutVars>
          <dgm:hierBranch val="init"/>
        </dgm:presLayoutVars>
      </dgm:prSet>
      <dgm:spPr/>
    </dgm:pt>
    <dgm:pt modelId="{3D9A459D-F9E7-495A-ABE3-B4F49D3E7ECC}" type="pres">
      <dgm:prSet presAssocID="{100FC5F4-F20C-40CA-A00C-2D27652A90A8}" presName="rootComposite" presStyleCnt="0"/>
      <dgm:spPr/>
    </dgm:pt>
    <dgm:pt modelId="{6DBC880B-5D38-4E94-917E-BABF15078B40}" type="pres">
      <dgm:prSet presAssocID="{100FC5F4-F20C-40CA-A00C-2D27652A90A8}" presName="rootText" presStyleLbl="node2" presStyleIdx="4" presStyleCnt="8">
        <dgm:presLayoutVars>
          <dgm:chPref val="3"/>
        </dgm:presLayoutVars>
      </dgm:prSet>
      <dgm:spPr/>
    </dgm:pt>
    <dgm:pt modelId="{01572D49-B559-466D-9B55-6ED196E76637}" type="pres">
      <dgm:prSet presAssocID="{100FC5F4-F20C-40CA-A00C-2D27652A90A8}" presName="rootConnector" presStyleLbl="node2" presStyleIdx="4" presStyleCnt="8"/>
      <dgm:spPr/>
    </dgm:pt>
    <dgm:pt modelId="{2C3E7982-6C55-4F2B-9312-782A8775E43D}" type="pres">
      <dgm:prSet presAssocID="{100FC5F4-F20C-40CA-A00C-2D27652A90A8}" presName="hierChild4" presStyleCnt="0"/>
      <dgm:spPr/>
    </dgm:pt>
    <dgm:pt modelId="{8841319B-5B24-4642-B3D3-661BBA10BDF9}" type="pres">
      <dgm:prSet presAssocID="{100FC5F4-F20C-40CA-A00C-2D27652A90A8}" presName="hierChild5" presStyleCnt="0"/>
      <dgm:spPr/>
    </dgm:pt>
    <dgm:pt modelId="{01397FAC-5839-4378-8B87-03A69C1AD8CF}" type="pres">
      <dgm:prSet presAssocID="{F40C1066-A313-4DFA-868F-3C79E41668EC}" presName="Name37" presStyleLbl="parChTrans1D2" presStyleIdx="5" presStyleCnt="8"/>
      <dgm:spPr/>
    </dgm:pt>
    <dgm:pt modelId="{CFC66CFF-6A97-4864-8826-242842238B10}" type="pres">
      <dgm:prSet presAssocID="{A4F12FFB-A709-41E2-8D52-E0B970B20B61}" presName="hierRoot2" presStyleCnt="0">
        <dgm:presLayoutVars>
          <dgm:hierBranch val="init"/>
        </dgm:presLayoutVars>
      </dgm:prSet>
      <dgm:spPr/>
    </dgm:pt>
    <dgm:pt modelId="{1BE9822B-5B76-4B49-B801-FA75699B5A77}" type="pres">
      <dgm:prSet presAssocID="{A4F12FFB-A709-41E2-8D52-E0B970B20B61}" presName="rootComposite" presStyleCnt="0"/>
      <dgm:spPr/>
    </dgm:pt>
    <dgm:pt modelId="{62DA1E7A-D99D-46A8-BA1E-2FB5D307D0F4}" type="pres">
      <dgm:prSet presAssocID="{A4F12FFB-A709-41E2-8D52-E0B970B20B61}" presName="rootText" presStyleLbl="node2" presStyleIdx="5" presStyleCnt="8">
        <dgm:presLayoutVars>
          <dgm:chPref val="3"/>
        </dgm:presLayoutVars>
      </dgm:prSet>
      <dgm:spPr/>
    </dgm:pt>
    <dgm:pt modelId="{8206E1C7-5152-49FF-B77B-51E24E024CA8}" type="pres">
      <dgm:prSet presAssocID="{A4F12FFB-A709-41E2-8D52-E0B970B20B61}" presName="rootConnector" presStyleLbl="node2" presStyleIdx="5" presStyleCnt="8"/>
      <dgm:spPr/>
    </dgm:pt>
    <dgm:pt modelId="{5AB8F94A-A30E-40B5-957A-890C9769C5A9}" type="pres">
      <dgm:prSet presAssocID="{A4F12FFB-A709-41E2-8D52-E0B970B20B61}" presName="hierChild4" presStyleCnt="0"/>
      <dgm:spPr/>
    </dgm:pt>
    <dgm:pt modelId="{6F19CAF7-F97F-4E8D-B228-309DA6971C22}" type="pres">
      <dgm:prSet presAssocID="{A4F12FFB-A709-41E2-8D52-E0B970B20B61}" presName="hierChild5" presStyleCnt="0"/>
      <dgm:spPr/>
    </dgm:pt>
    <dgm:pt modelId="{1C32A6B6-6951-4406-89C0-3AC5414924F3}" type="pres">
      <dgm:prSet presAssocID="{7AB7C3C2-6F87-4B0E-B972-DDBC73975B7E}" presName="Name37" presStyleLbl="parChTrans1D2" presStyleIdx="6" presStyleCnt="8"/>
      <dgm:spPr/>
    </dgm:pt>
    <dgm:pt modelId="{43D0D4ED-04A7-4DBB-9DC4-3C67FB3C37EE}" type="pres">
      <dgm:prSet presAssocID="{964F4CA4-1343-43CE-9159-FDED6548FB4D}" presName="hierRoot2" presStyleCnt="0">
        <dgm:presLayoutVars>
          <dgm:hierBranch val="init"/>
        </dgm:presLayoutVars>
      </dgm:prSet>
      <dgm:spPr/>
    </dgm:pt>
    <dgm:pt modelId="{0D26CFA8-9113-444D-8B3B-A6D16BE5C529}" type="pres">
      <dgm:prSet presAssocID="{964F4CA4-1343-43CE-9159-FDED6548FB4D}" presName="rootComposite" presStyleCnt="0"/>
      <dgm:spPr/>
    </dgm:pt>
    <dgm:pt modelId="{5AC7B2CF-2F9C-4693-87A9-0AC1CB34B587}" type="pres">
      <dgm:prSet presAssocID="{964F4CA4-1343-43CE-9159-FDED6548FB4D}" presName="rootText" presStyleLbl="node2" presStyleIdx="6" presStyleCnt="8" custScaleX="124591">
        <dgm:presLayoutVars>
          <dgm:chPref val="3"/>
        </dgm:presLayoutVars>
      </dgm:prSet>
      <dgm:spPr/>
    </dgm:pt>
    <dgm:pt modelId="{CD9C2E5B-95D0-415A-A020-A01B66A09A94}" type="pres">
      <dgm:prSet presAssocID="{964F4CA4-1343-43CE-9159-FDED6548FB4D}" presName="rootConnector" presStyleLbl="node2" presStyleIdx="6" presStyleCnt="8"/>
      <dgm:spPr/>
    </dgm:pt>
    <dgm:pt modelId="{9DFFC873-68B5-4584-883F-F99A964ED7F1}" type="pres">
      <dgm:prSet presAssocID="{964F4CA4-1343-43CE-9159-FDED6548FB4D}" presName="hierChild4" presStyleCnt="0"/>
      <dgm:spPr/>
    </dgm:pt>
    <dgm:pt modelId="{5E6C80CD-7400-4ACA-8F96-6FF68B2D958C}" type="pres">
      <dgm:prSet presAssocID="{964F4CA4-1343-43CE-9159-FDED6548FB4D}" presName="hierChild5" presStyleCnt="0"/>
      <dgm:spPr/>
    </dgm:pt>
    <dgm:pt modelId="{D508C90F-EBF6-43FA-B0DA-0304F9C2776B}" type="pres">
      <dgm:prSet presAssocID="{D4672FB4-CD5E-4A60-97C4-6DDD7EAE02EE}" presName="Name37" presStyleLbl="parChTrans1D2" presStyleIdx="7" presStyleCnt="8"/>
      <dgm:spPr/>
    </dgm:pt>
    <dgm:pt modelId="{E7E24731-4E66-4E96-BEE3-55D61DE5734A}" type="pres">
      <dgm:prSet presAssocID="{AD32033F-BCA8-4C36-BA65-D252A9E0983F}" presName="hierRoot2" presStyleCnt="0">
        <dgm:presLayoutVars>
          <dgm:hierBranch val="init"/>
        </dgm:presLayoutVars>
      </dgm:prSet>
      <dgm:spPr/>
    </dgm:pt>
    <dgm:pt modelId="{B6731A4B-1AE2-41D6-9C8C-A8DEE96102CE}" type="pres">
      <dgm:prSet presAssocID="{AD32033F-BCA8-4C36-BA65-D252A9E0983F}" presName="rootComposite" presStyleCnt="0"/>
      <dgm:spPr/>
    </dgm:pt>
    <dgm:pt modelId="{21663735-2C79-4E4B-AF23-93D1085AD862}" type="pres">
      <dgm:prSet presAssocID="{AD32033F-BCA8-4C36-BA65-D252A9E0983F}" presName="rootText" presStyleLbl="node2" presStyleIdx="7" presStyleCnt="8">
        <dgm:presLayoutVars>
          <dgm:chPref val="3"/>
        </dgm:presLayoutVars>
      </dgm:prSet>
      <dgm:spPr/>
    </dgm:pt>
    <dgm:pt modelId="{C5CA0C35-13DE-43B3-BE54-40A4DA029DD6}" type="pres">
      <dgm:prSet presAssocID="{AD32033F-BCA8-4C36-BA65-D252A9E0983F}" presName="rootConnector" presStyleLbl="node2" presStyleIdx="7" presStyleCnt="8"/>
      <dgm:spPr/>
    </dgm:pt>
    <dgm:pt modelId="{2FA64EB7-029E-45DE-8EDB-38C1DB1201BC}" type="pres">
      <dgm:prSet presAssocID="{AD32033F-BCA8-4C36-BA65-D252A9E0983F}" presName="hierChild4" presStyleCnt="0"/>
      <dgm:spPr/>
    </dgm:pt>
    <dgm:pt modelId="{E54F6CD5-E343-4729-BCA8-40F8B4E118A3}" type="pres">
      <dgm:prSet presAssocID="{AD32033F-BCA8-4C36-BA65-D252A9E0983F}" presName="hierChild5" presStyleCnt="0"/>
      <dgm:spPr/>
    </dgm:pt>
    <dgm:pt modelId="{E8262A90-1E39-4287-9532-40D16D0AA40B}" type="pres">
      <dgm:prSet presAssocID="{8F22B5B6-827E-48E4-A6D7-E63206AA033F}" presName="hierChild3" presStyleCnt="0"/>
      <dgm:spPr/>
    </dgm:pt>
  </dgm:ptLst>
  <dgm:cxnLst>
    <dgm:cxn modelId="{80D42902-4457-4495-9348-0E200504B65C}" type="presOf" srcId="{91635AC6-FCB5-4081-AF14-25D3AFE77411}" destId="{9B428DBC-930F-4C9D-B935-CDF96D38AD9D}" srcOrd="1" destOrd="0" presId="urn:microsoft.com/office/officeart/2005/8/layout/orgChart1"/>
    <dgm:cxn modelId="{5D1F2E03-3E91-4F73-82DB-3904E14CEB9F}" srcId="{8F22B5B6-827E-48E4-A6D7-E63206AA033F}" destId="{100FC5F4-F20C-40CA-A00C-2D27652A90A8}" srcOrd="4" destOrd="0" parTransId="{F34450DC-3F17-4000-8A57-4FADF2C492B2}" sibTransId="{5BC43239-0C63-4215-9D65-175A1547BF39}"/>
    <dgm:cxn modelId="{B9B27304-0380-4945-BC4C-D8C336E308DA}" type="presOf" srcId="{8C464D0B-8FA6-4010-9449-488BAEE49868}" destId="{84623FDD-3892-492B-9350-2077044D375C}" srcOrd="0" destOrd="0" presId="urn:microsoft.com/office/officeart/2005/8/layout/orgChart1"/>
    <dgm:cxn modelId="{BA7A6105-C370-4723-ACF2-66468AD4E9CA}" type="presOf" srcId="{35C59355-8709-47AA-B496-1DD27C6F2385}" destId="{415539B4-986D-488A-91BB-99A1972C4004}" srcOrd="0" destOrd="0" presId="urn:microsoft.com/office/officeart/2005/8/layout/orgChart1"/>
    <dgm:cxn modelId="{00E73108-E164-48A8-93E4-0BF6A3B663D1}" srcId="{8F22B5B6-827E-48E4-A6D7-E63206AA033F}" destId="{A4F12FFB-A709-41E2-8D52-E0B970B20B61}" srcOrd="5" destOrd="0" parTransId="{F40C1066-A313-4DFA-868F-3C79E41668EC}" sibTransId="{2104F078-F232-4B36-87BE-BB4CAC4C2326}"/>
    <dgm:cxn modelId="{AC615E08-D132-4E6F-BCAB-A7E3B56A0127}" type="presOf" srcId="{71E1740A-C57E-4568-A8D6-81B09E9D471C}" destId="{363912F2-625F-4D8D-93E5-6D0770883DD3}" srcOrd="0" destOrd="0" presId="urn:microsoft.com/office/officeart/2005/8/layout/orgChart1"/>
    <dgm:cxn modelId="{30D37B0C-8BE1-4509-92A1-6BFB5B3D5C22}" type="presOf" srcId="{BD73AE4F-7DB1-42A9-9E0B-A57FF2421573}" destId="{B72B40CA-FFD1-4B2E-AE30-1382DAE05359}" srcOrd="0" destOrd="0" presId="urn:microsoft.com/office/officeart/2005/8/layout/orgChart1"/>
    <dgm:cxn modelId="{8179C60C-B149-497D-A2EC-E620CB454D06}" srcId="{988006FF-3B7C-4508-818A-DF981BF0B4E9}" destId="{986140F8-1DC1-47E3-9D73-1E06F3F388C0}" srcOrd="1" destOrd="0" parTransId="{646B7310-A7FC-4FD1-96B4-75F2A9E0EBF6}" sibTransId="{E87192C3-9240-47B9-882D-47EDA4AA4FEE}"/>
    <dgm:cxn modelId="{B9B3DB0D-020B-4D53-8B18-F0AD0F7296AC}" type="presOf" srcId="{8C464D0B-8FA6-4010-9449-488BAEE49868}" destId="{4383D14E-54EC-4CB9-9EF3-774BF7543A86}" srcOrd="1" destOrd="0" presId="urn:microsoft.com/office/officeart/2005/8/layout/orgChart1"/>
    <dgm:cxn modelId="{52C0E810-B56D-44BA-85B9-C43C6E390C34}" type="presOf" srcId="{E393B6A7-70C6-49C6-9621-07079D9C8F4E}" destId="{13EBC984-458D-499E-9F09-04D6505D1281}" srcOrd="0" destOrd="0" presId="urn:microsoft.com/office/officeart/2005/8/layout/orgChart1"/>
    <dgm:cxn modelId="{F38EAC11-710A-4E54-AB8F-A9474AAA15D8}" srcId="{8C464D0B-8FA6-4010-9449-488BAEE49868}" destId="{A4E2B2D4-7827-4353-B3D8-77496858B74C}" srcOrd="6" destOrd="0" parTransId="{F220393A-64B7-4B70-9F90-D0150228FAB0}" sibTransId="{78D1C4FA-C3AF-4F55-B7B4-626089CE7493}"/>
    <dgm:cxn modelId="{D0E4F811-0D80-48A8-B63D-9DB5BAF5DC8E}" srcId="{8C464D0B-8FA6-4010-9449-488BAEE49868}" destId="{C0CEFD71-D550-4043-B3B3-73C404B86811}" srcOrd="1" destOrd="0" parTransId="{8402923C-616E-41C6-B8F5-EBD9A2ACED7C}" sibTransId="{63237B6F-35BF-49B6-A2CB-C7B0CCB77ECD}"/>
    <dgm:cxn modelId="{5B6F5F12-90F9-441D-AFE8-98B7C4309783}" type="presOf" srcId="{F34450DC-3F17-4000-8A57-4FADF2C492B2}" destId="{C0B4B6DA-25F3-42EF-ADDE-BA5038108647}" srcOrd="0" destOrd="0" presId="urn:microsoft.com/office/officeart/2005/8/layout/orgChart1"/>
    <dgm:cxn modelId="{83B0C612-2205-4FE8-8754-81F6ECA41446}" srcId="{8F22B5B6-827E-48E4-A6D7-E63206AA033F}" destId="{BF2EA347-AACE-4393-A848-A7E4CFF44A9A}" srcOrd="2" destOrd="0" parTransId="{6230E836-C4E0-41EB-971C-8E34E5330F53}" sibTransId="{CCFC7782-8892-4248-8937-0B3836A3CD23}"/>
    <dgm:cxn modelId="{F2C8CB12-2201-4103-A03F-94D5116017F7}" type="presOf" srcId="{70D3CDCD-5FDF-4FA7-8379-3AD2EEBB0DB2}" destId="{8634A084-5C4C-447C-B582-8DB83662E514}" srcOrd="0" destOrd="0" presId="urn:microsoft.com/office/officeart/2005/8/layout/orgChart1"/>
    <dgm:cxn modelId="{3B7E5F14-60BA-4E70-87ED-2142722ADAAD}" srcId="{4517BD05-FD3E-44CD-96CF-7D7375FA5CC2}" destId="{5CA2BE62-F51F-4169-AF6B-BDF9212FD858}" srcOrd="0" destOrd="0" parTransId="{ED63ED18-FECF-4680-8F35-0C21BDC8714C}" sibTransId="{33E6818B-39D8-4181-BCC5-1382B7BB5345}"/>
    <dgm:cxn modelId="{3C2DE614-A0B2-4DB8-A040-07DC9AC26020}" srcId="{55A337B4-BF80-4898-B65D-5D9AF5C8FDF5}" destId="{988006FF-3B7C-4508-818A-DF981BF0B4E9}" srcOrd="2" destOrd="0" parTransId="{614EDCA7-C1AE-4691-96FE-E1D06252AD73}" sibTransId="{41B59B5A-1B03-461A-B801-140A6A94F27A}"/>
    <dgm:cxn modelId="{1EDA2D19-D489-4473-BED3-31CEC0B9A105}" type="presOf" srcId="{A50A4C77-456F-4867-B61D-AE7270D904F8}" destId="{E11C377A-3722-4EF0-9676-74A43A6066A8}" srcOrd="0" destOrd="0" presId="urn:microsoft.com/office/officeart/2005/8/layout/orgChart1"/>
    <dgm:cxn modelId="{1142A01A-07CB-47A3-9D26-0B555E57953F}" type="presOf" srcId="{AD32033F-BCA8-4C36-BA65-D252A9E0983F}" destId="{C5CA0C35-13DE-43B3-BE54-40A4DA029DD6}" srcOrd="1" destOrd="0" presId="urn:microsoft.com/office/officeart/2005/8/layout/orgChart1"/>
    <dgm:cxn modelId="{EC34281B-4EF6-4F78-AE75-7CF0FD3F11D1}" type="presOf" srcId="{BD73AE4F-7DB1-42A9-9E0B-A57FF2421573}" destId="{40C02546-5B19-4665-B8D4-13B894EFD750}" srcOrd="1" destOrd="0" presId="urn:microsoft.com/office/officeart/2005/8/layout/orgChart1"/>
    <dgm:cxn modelId="{1983711B-0146-4600-9F7A-FBD8738F77B1}" srcId="{8F22B5B6-827E-48E4-A6D7-E63206AA033F}" destId="{AD32033F-BCA8-4C36-BA65-D252A9E0983F}" srcOrd="7" destOrd="0" parTransId="{D4672FB4-CD5E-4A60-97C4-6DDD7EAE02EE}" sibTransId="{7E82FE55-5FAB-48D8-A835-A7ED2760CAF1}"/>
    <dgm:cxn modelId="{A737241C-0B69-4F20-8B81-42601D87E599}" srcId="{4517BD05-FD3E-44CD-96CF-7D7375FA5CC2}" destId="{7F1A1675-0581-4E6F-8EB5-A513C7A94672}" srcOrd="2" destOrd="0" parTransId="{34787942-F827-4C42-BAAC-E9C40092B14D}" sibTransId="{65BE5407-277E-4B19-8C1A-55A8A655CB99}"/>
    <dgm:cxn modelId="{960AF31C-8650-4282-8AD3-2215F5791FE5}" type="presOf" srcId="{478C7A0C-F25D-433B-9EE3-3302649F39C0}" destId="{450139D3-B260-40A2-B4BC-00EED75B64B8}" srcOrd="0" destOrd="0" presId="urn:microsoft.com/office/officeart/2005/8/layout/orgChart1"/>
    <dgm:cxn modelId="{60981E1D-70DA-4FD3-BFD0-91A3FFB5BE16}" type="presOf" srcId="{614EDCA7-C1AE-4691-96FE-E1D06252AD73}" destId="{F1E1D253-1613-42C0-A442-B3A4991FE226}" srcOrd="0" destOrd="0" presId="urn:microsoft.com/office/officeart/2005/8/layout/orgChart1"/>
    <dgm:cxn modelId="{F0E7251E-316B-4396-BB69-F4CCE086E9C2}" type="presOf" srcId="{7AD6A7A0-4468-48A0-A556-9BB62F7CCDD6}" destId="{55729240-0498-4715-A3C4-61954E85F3A6}" srcOrd="1" destOrd="0" presId="urn:microsoft.com/office/officeart/2005/8/layout/orgChart1"/>
    <dgm:cxn modelId="{78C7C625-5C0E-4FB5-806C-7CA6484A1C2B}" type="presOf" srcId="{43693BFE-E2C8-4829-9580-D8C22048B0F3}" destId="{5F0D6C96-33CF-4146-B326-5D692B4EB221}" srcOrd="0" destOrd="0" presId="urn:microsoft.com/office/officeart/2005/8/layout/orgChart1"/>
    <dgm:cxn modelId="{20F85C27-5DC3-41D1-91CC-E7D1EDC8BB60}" type="presOf" srcId="{AF4C07ED-9CEA-4711-B32C-85AFFBC7F2A3}" destId="{7C1F8A97-8E0E-44CE-BD6F-5FB6E08F50CF}" srcOrd="1" destOrd="0" presId="urn:microsoft.com/office/officeart/2005/8/layout/orgChart1"/>
    <dgm:cxn modelId="{2DC5ED27-BD84-4DF3-88EC-4E0CB8A8FFBE}" type="presOf" srcId="{7F1A1675-0581-4E6F-8EB5-A513C7A94672}" destId="{DA09FD88-942C-419E-9977-ECD0FF21ED11}" srcOrd="0" destOrd="0" presId="urn:microsoft.com/office/officeart/2005/8/layout/orgChart1"/>
    <dgm:cxn modelId="{178D7F2B-BC5A-42B1-BDAC-BD9CDDEB5E30}" srcId="{988006FF-3B7C-4508-818A-DF981BF0B4E9}" destId="{AF4C07ED-9CEA-4711-B32C-85AFFBC7F2A3}" srcOrd="4" destOrd="0" parTransId="{863931C1-0B84-4CB9-A9B1-303B9BD7F2CB}" sibTransId="{0D2A5A87-9C83-4246-907E-D8296C5B8920}"/>
    <dgm:cxn modelId="{6A27262C-98E9-4B97-9D9A-B4AD2B8FCB98}" type="presOf" srcId="{5CA2BE62-F51F-4169-AF6B-BDF9212FD858}" destId="{20A4AF9A-E406-42AD-9867-BA171A91A394}" srcOrd="0" destOrd="0" presId="urn:microsoft.com/office/officeart/2005/8/layout/orgChart1"/>
    <dgm:cxn modelId="{A50F912E-264F-4F93-8820-FE9C48F762D0}" type="presOf" srcId="{A8BA8546-4255-4611-A367-48B0D47F92B7}" destId="{41D4578A-A16D-4D70-BB95-65171DB1C858}" srcOrd="0" destOrd="0" presId="urn:microsoft.com/office/officeart/2005/8/layout/orgChart1"/>
    <dgm:cxn modelId="{3ADCAA2F-19FD-4D91-B3B8-8690BE688854}" type="presOf" srcId="{988006FF-3B7C-4508-818A-DF981BF0B4E9}" destId="{477144AD-89F9-4EB3-BA11-31582EC01F6F}" srcOrd="0" destOrd="0" presId="urn:microsoft.com/office/officeart/2005/8/layout/orgChart1"/>
    <dgm:cxn modelId="{37D70D30-58D0-4429-9AF8-8EFDBB7639D1}" type="presOf" srcId="{964F4CA4-1343-43CE-9159-FDED6548FB4D}" destId="{5AC7B2CF-2F9C-4693-87A9-0AC1CB34B587}" srcOrd="0" destOrd="0" presId="urn:microsoft.com/office/officeart/2005/8/layout/orgChart1"/>
    <dgm:cxn modelId="{AA809230-EDFD-430E-BBA2-7C291193D4C0}" type="presOf" srcId="{F40C1066-A313-4DFA-868F-3C79E41668EC}" destId="{01397FAC-5839-4378-8B87-03A69C1AD8CF}" srcOrd="0" destOrd="0" presId="urn:microsoft.com/office/officeart/2005/8/layout/orgChart1"/>
    <dgm:cxn modelId="{52EF1034-E6EF-4358-BE1B-823D86A50A4F}" type="presOf" srcId="{1638FADC-AC17-4719-9A07-0DF70C6954E8}" destId="{2204D285-5596-499D-B40C-D188B33B87AF}" srcOrd="0" destOrd="0" presId="urn:microsoft.com/office/officeart/2005/8/layout/orgChart1"/>
    <dgm:cxn modelId="{B8EA3634-5796-4BF1-B3DA-50C0979802F9}" type="presOf" srcId="{2ECD4230-65F8-4CC9-91CC-AC0518C29482}" destId="{FCCA5904-2EC7-4482-9233-03FA22534ABD}" srcOrd="0" destOrd="0" presId="urn:microsoft.com/office/officeart/2005/8/layout/orgChart1"/>
    <dgm:cxn modelId="{00F3A634-792A-49E4-8FD8-71B11EDFF1AC}" type="presOf" srcId="{AED6AAD2-E9D3-41C0-AADD-97C499821843}" destId="{6F5A694A-C8D7-4FBD-B850-A9546456924B}" srcOrd="1" destOrd="0" presId="urn:microsoft.com/office/officeart/2005/8/layout/orgChart1"/>
    <dgm:cxn modelId="{16EA3137-6EA0-4F8E-93DC-310B79C30A5F}" srcId="{988006FF-3B7C-4508-818A-DF981BF0B4E9}" destId="{A8BA8546-4255-4611-A367-48B0D47F92B7}" srcOrd="3" destOrd="0" parTransId="{1638FADC-AC17-4719-9A07-0DF70C6954E8}" sibTransId="{D9FE757F-7458-4D45-B381-713C9BBBC066}"/>
    <dgm:cxn modelId="{B3B0AE3B-F214-4930-A02E-DCBD93D10685}" type="presOf" srcId="{53BFB0F8-7054-4326-9EDA-5A738A4F1682}" destId="{69E101A7-CD0A-439C-9A6F-D99C679EAA43}" srcOrd="0" destOrd="0" presId="urn:microsoft.com/office/officeart/2005/8/layout/orgChart1"/>
    <dgm:cxn modelId="{7111C93B-8956-4970-908D-29AC29C6F011}" type="presOf" srcId="{7FA9D8CE-022F-4C42-BF11-2F0672F21FC6}" destId="{BAD44BC7-3621-4DB9-8950-92FE5EA73744}" srcOrd="0" destOrd="0" presId="urn:microsoft.com/office/officeart/2005/8/layout/orgChart1"/>
    <dgm:cxn modelId="{85BDAC5D-88AB-4FCD-918A-4127080CDC99}" srcId="{8C464D0B-8FA6-4010-9449-488BAEE49868}" destId="{55A337B4-BF80-4898-B65D-5D9AF5C8FDF5}" srcOrd="0" destOrd="0" parTransId="{DE0A132B-7CC9-4AAE-A2BD-AD9C0E412881}" sibTransId="{C2980455-09D0-479C-9958-6B3949B9A0BF}"/>
    <dgm:cxn modelId="{4F3AE45D-F694-4A6F-B4AA-D7FBBCF8FC76}" type="presOf" srcId="{13BE632D-85A2-4061-9574-172773ACEF45}" destId="{00900E84-DC9A-4995-8474-7B3C648B98A5}" srcOrd="1" destOrd="0" presId="urn:microsoft.com/office/officeart/2005/8/layout/orgChart1"/>
    <dgm:cxn modelId="{E9C14A5E-09AB-4AFE-8542-D969F19D7407}" type="presOf" srcId="{1E347E27-A59D-48E6-8711-252252FBAD0A}" destId="{11CB5CDF-7379-4F93-B503-37093C8DB3F1}" srcOrd="0" destOrd="0" presId="urn:microsoft.com/office/officeart/2005/8/layout/orgChart1"/>
    <dgm:cxn modelId="{D7C9515F-0C61-4C65-BE8E-79265D85EBC6}" srcId="{55A337B4-BF80-4898-B65D-5D9AF5C8FDF5}" destId="{91635AC6-FCB5-4081-AF14-25D3AFE77411}" srcOrd="7" destOrd="0" parTransId="{7FA9D8CE-022F-4C42-BF11-2F0672F21FC6}" sibTransId="{B6D97623-D2C6-4FBE-9CB8-2E6B88627110}"/>
    <dgm:cxn modelId="{5FC28861-B592-4EDF-84FD-7C68F6BE5560}" srcId="{8F22B5B6-827E-48E4-A6D7-E63206AA033F}" destId="{646158B5-6D7E-4249-8C4F-5BC3D0ED82D0}" srcOrd="1" destOrd="0" parTransId="{7621736F-1871-462D-864B-E1FE28294244}" sibTransId="{83EC6071-4503-470C-9524-0D80491683A7}"/>
    <dgm:cxn modelId="{B02ADD43-EF7E-4883-AF10-5631CF4F5D87}" type="presOf" srcId="{7621736F-1871-462D-864B-E1FE28294244}" destId="{2762736E-A153-4591-8AFE-8E0626803AC6}" srcOrd="0" destOrd="0" presId="urn:microsoft.com/office/officeart/2005/8/layout/orgChart1"/>
    <dgm:cxn modelId="{BF9F6F44-1877-4CA8-B019-B77DA4F84A84}" type="presOf" srcId="{A4E2B2D4-7827-4353-B3D8-77496858B74C}" destId="{64612CB2-3958-4B04-BE69-F546B50DDA17}" srcOrd="1" destOrd="0" presId="urn:microsoft.com/office/officeart/2005/8/layout/orgChart1"/>
    <dgm:cxn modelId="{BF000145-E940-481B-8FAA-13034E8FFB1A}" type="presOf" srcId="{91635AC6-FCB5-4081-AF14-25D3AFE77411}" destId="{27875316-E379-404C-9390-FEB12329D614}" srcOrd="0" destOrd="0" presId="urn:microsoft.com/office/officeart/2005/8/layout/orgChart1"/>
    <dgm:cxn modelId="{91402A65-2CE4-4CF9-B42F-12320A5BB04B}" srcId="{8F22B5B6-827E-48E4-A6D7-E63206AA033F}" destId="{964F4CA4-1343-43CE-9159-FDED6548FB4D}" srcOrd="6" destOrd="0" parTransId="{7AB7C3C2-6F87-4B0E-B972-DDBC73975B7E}" sibTransId="{84BB8B3D-2E4C-4AF6-94EA-DCD43A372DAF}"/>
    <dgm:cxn modelId="{45F62966-FE75-4018-90D5-8DFC243405E2}" type="presOf" srcId="{AD32033F-BCA8-4C36-BA65-D252A9E0983F}" destId="{21663735-2C79-4E4B-AF23-93D1085AD862}" srcOrd="0" destOrd="0" presId="urn:microsoft.com/office/officeart/2005/8/layout/orgChart1"/>
    <dgm:cxn modelId="{EB2ECC66-E382-439E-BEA4-77EB40BF6C21}" type="presOf" srcId="{67B83B85-7E44-47A3-AE45-BC0AEBDCA4C3}" destId="{AD303DB3-4273-420D-BD5F-8D3A68632A97}" srcOrd="0" destOrd="0" presId="urn:microsoft.com/office/officeart/2005/8/layout/orgChart1"/>
    <dgm:cxn modelId="{57F01A47-3696-4B12-B27A-D589540282E9}" srcId="{55A337B4-BF80-4898-B65D-5D9AF5C8FDF5}" destId="{43693BFE-E2C8-4829-9580-D8C22048B0F3}" srcOrd="8" destOrd="0" parTransId="{2FFBC273-0CD1-4C92-8495-81F28FD5950F}" sibTransId="{5B6B7FFE-C330-4FAA-82DB-41BAF6376C20}"/>
    <dgm:cxn modelId="{50536148-C776-47E2-AEC6-6E1EBA5382D5}" type="presOf" srcId="{32908806-C528-4F13-A331-27ABBAB8141B}" destId="{34763C3A-2461-4068-88A3-D9A5D562D7BD}" srcOrd="0" destOrd="0" presId="urn:microsoft.com/office/officeart/2005/8/layout/orgChart1"/>
    <dgm:cxn modelId="{5B1E046A-796E-4539-819F-12CC70B7C995}" type="presOf" srcId="{AED6AAD2-E9D3-41C0-AADD-97C499821843}" destId="{CFC0A707-A1C9-408A-99E7-9BF99608613E}" srcOrd="0" destOrd="0" presId="urn:microsoft.com/office/officeart/2005/8/layout/orgChart1"/>
    <dgm:cxn modelId="{D2D96F6B-2E28-43E9-9030-CB9605CB956C}" srcId="{55A337B4-BF80-4898-B65D-5D9AF5C8FDF5}" destId="{AED6AAD2-E9D3-41C0-AADD-97C499821843}" srcOrd="0" destOrd="0" parTransId="{334DA79E-8959-4F0F-A975-4AB16F36BEF2}" sibTransId="{01254621-B9E4-44A9-9FFF-C0C5D0AF2DBB}"/>
    <dgm:cxn modelId="{BCA0BA4B-6A9A-42D1-9726-9D52C45364C9}" type="presOf" srcId="{92CF83F9-88F7-45DA-A61A-8AEBDA3FE9D6}" destId="{5EB6B17B-49C4-4116-80A1-F0597B624561}" srcOrd="0" destOrd="0" presId="urn:microsoft.com/office/officeart/2005/8/layout/orgChart1"/>
    <dgm:cxn modelId="{94B7FB6B-BFB2-48EC-88D7-7A4B30844FCD}" type="presOf" srcId="{986140F8-1DC1-47E3-9D73-1E06F3F388C0}" destId="{09BE5446-932A-4E8C-921D-90AEC4301C98}" srcOrd="0" destOrd="0" presId="urn:microsoft.com/office/officeart/2005/8/layout/orgChart1"/>
    <dgm:cxn modelId="{403D136C-B215-4922-A5E9-F82F2CB289D6}" type="presOf" srcId="{646158B5-6D7E-4249-8C4F-5BC3D0ED82D0}" destId="{1A922BF8-5F37-443E-8992-E9E79CE2E6CB}" srcOrd="0" destOrd="0" presId="urn:microsoft.com/office/officeart/2005/8/layout/orgChart1"/>
    <dgm:cxn modelId="{B260986C-160E-4334-835B-74E61279DCAA}" type="presOf" srcId="{7693B7EF-2BC6-462F-B02C-DD8F9086628F}" destId="{0CE321CA-4C69-4031-9C9A-FCB283927EC3}" srcOrd="0" destOrd="0" presId="urn:microsoft.com/office/officeart/2005/8/layout/orgChart1"/>
    <dgm:cxn modelId="{C649B74C-4A74-4E9A-9FCB-1128D46B22CE}" type="presOf" srcId="{A124E353-4114-4801-844C-4F182872EC8F}" destId="{3D210A4D-709A-4A55-A977-E7F979AFCC05}" srcOrd="0" destOrd="0" presId="urn:microsoft.com/office/officeart/2005/8/layout/orgChart1"/>
    <dgm:cxn modelId="{35C64D4D-BFC6-4BD0-854A-167E2C6AB49F}" type="presOf" srcId="{078ACCA3-47B9-4CAA-B472-0707FB86CB01}" destId="{BA4CF9D5-6B4C-4BAC-9471-3A0C0AE2120E}" srcOrd="0" destOrd="0" presId="urn:microsoft.com/office/officeart/2005/8/layout/orgChart1"/>
    <dgm:cxn modelId="{4655576D-17C4-425D-B80B-EF244810E27A}" type="presOf" srcId="{97DCAF71-D129-4844-A548-C34DDFF7E43A}" destId="{1316716D-6F51-432F-9337-5A9021B5D01D}" srcOrd="1" destOrd="0" presId="urn:microsoft.com/office/officeart/2005/8/layout/orgChart1"/>
    <dgm:cxn modelId="{01C1144E-6DD4-4CD5-A35B-9C3295AFC799}" type="presOf" srcId="{863931C1-0B84-4CB9-A9B1-303B9BD7F2CB}" destId="{D892657C-2ACE-4D2F-B629-E17B65C44F00}" srcOrd="0" destOrd="0" presId="urn:microsoft.com/office/officeart/2005/8/layout/orgChart1"/>
    <dgm:cxn modelId="{897D9A51-FCA3-42E6-94DF-B44DBD2CF6FF}" type="presOf" srcId="{7B3E71CE-5DD1-45FD-8A5E-F016287878BE}" destId="{9843CCE9-54A0-4692-AA40-F9EE9F98CB46}" srcOrd="0" destOrd="0" presId="urn:microsoft.com/office/officeart/2005/8/layout/orgChart1"/>
    <dgm:cxn modelId="{395EF053-9B95-4F1C-9533-46E819DE8E98}" srcId="{8C464D0B-8FA6-4010-9449-488BAEE49868}" destId="{35C59355-8709-47AA-B496-1DD27C6F2385}" srcOrd="5" destOrd="0" parTransId="{078ACCA3-47B9-4CAA-B472-0707FB86CB01}" sibTransId="{DD0A3C47-EB29-47BE-99C4-679230ECCEC8}"/>
    <dgm:cxn modelId="{54A42757-3718-4FFC-9FE9-F32CF16EF136}" srcId="{8C464D0B-8FA6-4010-9449-488BAEE49868}" destId="{E393B6A7-70C6-49C6-9621-07079D9C8F4E}" srcOrd="2" destOrd="0" parTransId="{6FBD9967-9980-4794-82AF-10197A940ECD}" sibTransId="{4311CD51-C592-457F-9131-A33106AC5BF7}"/>
    <dgm:cxn modelId="{848B3057-B463-49DB-ABD1-B546BFB90B65}" type="presOf" srcId="{92CF83F9-88F7-45DA-A61A-8AEBDA3FE9D6}" destId="{E9C589E5-1EB4-4186-99D4-FAEDAE23A1FE}" srcOrd="1" destOrd="0" presId="urn:microsoft.com/office/officeart/2005/8/layout/orgChart1"/>
    <dgm:cxn modelId="{56DC935A-F946-4555-8964-88B5D6FA5678}" type="presOf" srcId="{646158B5-6D7E-4249-8C4F-5BC3D0ED82D0}" destId="{511A98FE-2D14-449C-A84D-48DA1C93FE71}" srcOrd="1" destOrd="0" presId="urn:microsoft.com/office/officeart/2005/8/layout/orgChart1"/>
    <dgm:cxn modelId="{56AE607B-E395-4D3C-87A2-0167472E5327}" type="presOf" srcId="{4517BD05-FD3E-44CD-96CF-7D7375FA5CC2}" destId="{F86DD53F-195B-48C5-A447-74729450FDC1}" srcOrd="0" destOrd="0" presId="urn:microsoft.com/office/officeart/2005/8/layout/orgChart1"/>
    <dgm:cxn modelId="{0E387D7B-E9C5-41AC-9C90-437753B0B0AA}" type="presOf" srcId="{32908806-C528-4F13-A331-27ABBAB8141B}" destId="{24EC4FE5-AAA6-41C2-B8E2-7E1D192F9AA0}" srcOrd="1" destOrd="0" presId="urn:microsoft.com/office/officeart/2005/8/layout/orgChart1"/>
    <dgm:cxn modelId="{97A0A57D-6B9D-496A-B6E1-7A6061321837}" type="presOf" srcId="{2FFBC273-0CD1-4C92-8495-81F28FD5950F}" destId="{A8C63574-8034-46E3-8E2C-F523965D65CB}" srcOrd="0" destOrd="0" presId="urn:microsoft.com/office/officeart/2005/8/layout/orgChart1"/>
    <dgm:cxn modelId="{C2F02683-1453-4D51-8714-23F2B4731CAF}" type="presOf" srcId="{8F22B5B6-827E-48E4-A6D7-E63206AA033F}" destId="{51D2AEF8-658F-47DE-8BD2-4FE03B10137D}" srcOrd="1" destOrd="0" presId="urn:microsoft.com/office/officeart/2005/8/layout/orgChart1"/>
    <dgm:cxn modelId="{89F89B85-E260-4AFE-8476-F673F57B295D}" srcId="{55A337B4-BF80-4898-B65D-5D9AF5C8FDF5}" destId="{7AD6A7A0-4468-48A0-A556-9BB62F7CCDD6}" srcOrd="6" destOrd="0" parTransId="{2F7022BD-3C7E-4280-9213-C3087184D6A4}" sibTransId="{362A4D2B-38EE-4499-93CC-A00C05167DC5}"/>
    <dgm:cxn modelId="{FF167987-A439-4DAC-AFB5-81A0552B904F}" type="presOf" srcId="{51C82536-62B4-4880-8E65-EFEFC4A3BA3B}" destId="{778F65CE-EBA7-445E-910C-795F7272A268}" srcOrd="0" destOrd="0" presId="urn:microsoft.com/office/officeart/2005/8/layout/orgChart1"/>
    <dgm:cxn modelId="{E948A489-0138-4486-825F-B7563BCAEF8E}" srcId="{8F22B5B6-827E-48E4-A6D7-E63206AA033F}" destId="{BD73AE4F-7DB1-42A9-9E0B-A57FF2421573}" srcOrd="0" destOrd="0" parTransId="{D8B691D4-7FA6-4813-9371-4250156D2607}" sibTransId="{6A2B2E47-7DF7-4158-944D-34E9DC88F9B8}"/>
    <dgm:cxn modelId="{B475AF8A-F2BE-403B-A203-1F93CEA0D56B}" type="presOf" srcId="{D4672FB4-CD5E-4A60-97C4-6DDD7EAE02EE}" destId="{D508C90F-EBF6-43FA-B0DA-0304F9C2776B}" srcOrd="0" destOrd="0" presId="urn:microsoft.com/office/officeart/2005/8/layout/orgChart1"/>
    <dgm:cxn modelId="{7D54B18A-1FCC-415D-91DF-D81714E77CE4}" type="presOf" srcId="{8B453532-2688-4F66-8792-2FE82257CA6C}" destId="{9B78CB19-F60D-4946-8F09-27556597352A}" srcOrd="1" destOrd="0" presId="urn:microsoft.com/office/officeart/2005/8/layout/orgChart1"/>
    <dgm:cxn modelId="{9ACA1A8D-DD70-48E0-A6C2-7FC8F524A4DC}" type="presOf" srcId="{8F0959A3-7AB0-4F46-B94B-C97EE9F8CBEC}" destId="{85EA510B-ADFA-41FE-9846-FD0DF883EAE0}" srcOrd="1" destOrd="0" presId="urn:microsoft.com/office/officeart/2005/8/layout/orgChart1"/>
    <dgm:cxn modelId="{D09A1A8E-3FF4-4F9E-A109-1792FCD78255}" type="presOf" srcId="{43693BFE-E2C8-4829-9580-D8C22048B0F3}" destId="{2D430918-443B-4867-9080-3540C2BBD56C}" srcOrd="1" destOrd="0" presId="urn:microsoft.com/office/officeart/2005/8/layout/orgChart1"/>
    <dgm:cxn modelId="{C0C84A8E-7DFA-4438-8719-C50AE6AC83A2}" type="presOf" srcId="{DE2DF0E8-15E0-4DBE-ACCD-27E08B8FB768}" destId="{EE16A825-DE98-4CCC-B9B2-A08101FDE2FB}" srcOrd="0" destOrd="0" presId="urn:microsoft.com/office/officeart/2005/8/layout/orgChart1"/>
    <dgm:cxn modelId="{DE244890-BA21-46AA-9E13-30B61B599F01}" type="presOf" srcId="{8B453532-2688-4F66-8792-2FE82257CA6C}" destId="{0446C20A-FE6A-4E6D-8CFB-B1DE3824CB30}" srcOrd="0" destOrd="0" presId="urn:microsoft.com/office/officeart/2005/8/layout/orgChart1"/>
    <dgm:cxn modelId="{8922E991-DE8A-4434-9A96-CBD1B2BA7886}" type="presOf" srcId="{E393B6A7-70C6-49C6-9621-07079D9C8F4E}" destId="{1B881455-8D07-49A2-97AB-72A8C50276F1}" srcOrd="1" destOrd="0" presId="urn:microsoft.com/office/officeart/2005/8/layout/orgChart1"/>
    <dgm:cxn modelId="{A8AA1F93-9384-483F-A84C-77711322904D}" type="presOf" srcId="{8F22B5B6-827E-48E4-A6D7-E63206AA033F}" destId="{CA964856-D1DF-4F93-8FEE-B9DDE6CAB88F}" srcOrd="0" destOrd="0" presId="urn:microsoft.com/office/officeart/2005/8/layout/orgChart1"/>
    <dgm:cxn modelId="{C478D193-1230-4CC0-A944-4DEAB5C396CF}" type="presOf" srcId="{65A480CC-273C-4ACD-ABF5-F1BE3DDCDCBE}" destId="{AD0B497A-76F9-4B12-AE32-0C4025D8D13F}" srcOrd="1" destOrd="0" presId="urn:microsoft.com/office/officeart/2005/8/layout/orgChart1"/>
    <dgm:cxn modelId="{94F44094-81C0-4209-BA0D-AE5252173D1A}" srcId="{4517BD05-FD3E-44CD-96CF-7D7375FA5CC2}" destId="{92CF83F9-88F7-45DA-A61A-8AEBDA3FE9D6}" srcOrd="1" destOrd="0" parTransId="{931081E1-E876-4A80-8A82-71C40D160B72}" sibTransId="{1725705C-3CF6-42BB-8517-C954DB3B2061}"/>
    <dgm:cxn modelId="{6A565094-4650-45EC-9A38-AF2BF83C1DA9}" type="presOf" srcId="{986140F8-1DC1-47E3-9D73-1E06F3F388C0}" destId="{AC86A2AC-FC78-4D62-96C3-33B8A6CBBD92}" srcOrd="1" destOrd="0" presId="urn:microsoft.com/office/officeart/2005/8/layout/orgChart1"/>
    <dgm:cxn modelId="{66688A9B-0670-43B1-8B6E-6BB9B2384237}" type="presOf" srcId="{F220393A-64B7-4B70-9F90-D0150228FAB0}" destId="{F3796B07-18D8-4AB7-930A-46E6D2699B4E}" srcOrd="0" destOrd="0" presId="urn:microsoft.com/office/officeart/2005/8/layout/orgChart1"/>
    <dgm:cxn modelId="{8400AC9B-3932-49F2-BCED-42AA2B54A5CB}" type="presOf" srcId="{334DA79E-8959-4F0F-A975-4AB16F36BEF2}" destId="{A43D58BE-7888-44D8-9BA0-B47AF4DFE786}" srcOrd="0" destOrd="0" presId="urn:microsoft.com/office/officeart/2005/8/layout/orgChart1"/>
    <dgm:cxn modelId="{957CD79F-9634-49DD-9E5E-2FB971ABFA89}" srcId="{55A337B4-BF80-4898-B65D-5D9AF5C8FDF5}" destId="{8F0959A3-7AB0-4F46-B94B-C97EE9F8CBEC}" srcOrd="9" destOrd="0" parTransId="{A50A4C77-456F-4867-B61D-AE7270D904F8}" sibTransId="{B25B4C0E-3B90-4E02-9859-5CAEF7E41040}"/>
    <dgm:cxn modelId="{DAFD5BA1-4F41-4AFA-94CF-968051DD2027}" srcId="{55A337B4-BF80-4898-B65D-5D9AF5C8FDF5}" destId="{C5A1FABD-8255-4018-ABBD-B076BE797E0A}" srcOrd="10" destOrd="0" parTransId="{53BFB0F8-7054-4326-9EDA-5A738A4F1682}" sibTransId="{C53B7947-A6B1-4430-916E-0FF4B96E5BE0}"/>
    <dgm:cxn modelId="{632ED4A1-6E2E-4610-8FB4-5F26C4DA92D5}" type="presOf" srcId="{C5A1FABD-8255-4018-ABBD-B076BE797E0A}" destId="{07447FB2-DED0-4445-81F8-86BB8A210982}" srcOrd="1" destOrd="0" presId="urn:microsoft.com/office/officeart/2005/8/layout/orgChart1"/>
    <dgm:cxn modelId="{321E8EA2-2BFE-4EF7-80FA-358B362CCE10}" type="presOf" srcId="{1E347E27-A59D-48E6-8711-252252FBAD0A}" destId="{9D56C19D-029E-4DE2-A93B-0AF558FD3EE2}" srcOrd="1" destOrd="0" presId="urn:microsoft.com/office/officeart/2005/8/layout/orgChart1"/>
    <dgm:cxn modelId="{CFC3EFA2-CB1E-43B9-815F-52526B72B24F}" type="presOf" srcId="{BF2EA347-AACE-4393-A848-A7E4CFF44A9A}" destId="{1D78956B-3E70-4663-9A56-C1893787DAB1}" srcOrd="1" destOrd="0" presId="urn:microsoft.com/office/officeart/2005/8/layout/orgChart1"/>
    <dgm:cxn modelId="{793758A4-00B8-4D08-AB22-C64870601538}" type="presOf" srcId="{5A00A8F8-2262-401A-915F-038D22C826C8}" destId="{BC78B88D-2955-4552-BA52-B11EB3CF1868}" srcOrd="0" destOrd="0" presId="urn:microsoft.com/office/officeart/2005/8/layout/orgChart1"/>
    <dgm:cxn modelId="{F6D33FAE-3A93-498A-A4CF-D64D72231C80}" type="presOf" srcId="{6FBD9967-9980-4794-82AF-10197A940ECD}" destId="{5EE9D4FD-8C1B-4C4F-B1AB-2BF03A32474C}" srcOrd="0" destOrd="0" presId="urn:microsoft.com/office/officeart/2005/8/layout/orgChart1"/>
    <dgm:cxn modelId="{B576D0B0-8601-4043-BEDF-7409ADEE38DC}" type="presOf" srcId="{35C59355-8709-47AA-B496-1DD27C6F2385}" destId="{A3C6A553-A90E-40CA-A105-15312D10D580}" srcOrd="1" destOrd="0" presId="urn:microsoft.com/office/officeart/2005/8/layout/orgChart1"/>
    <dgm:cxn modelId="{4F3639B5-D005-4B08-93F4-4C35E2DA9F3B}" type="presOf" srcId="{D8B691D4-7FA6-4813-9371-4250156D2607}" destId="{85E4C62F-F930-40A1-8492-26F49232C0ED}" srcOrd="0" destOrd="0" presId="urn:microsoft.com/office/officeart/2005/8/layout/orgChart1"/>
    <dgm:cxn modelId="{0ADDF9B5-62AA-4AC2-A64C-EE6A961C6154}" type="presOf" srcId="{C0CEFD71-D550-4043-B3B3-73C404B86811}" destId="{1479C21E-F086-406E-89F8-10D5559C1888}" srcOrd="0" destOrd="0" presId="urn:microsoft.com/office/officeart/2005/8/layout/orgChart1"/>
    <dgm:cxn modelId="{4814C8B8-1AF3-4F4B-BAC6-572BC66C0DB4}" srcId="{988006FF-3B7C-4508-818A-DF981BF0B4E9}" destId="{8B453532-2688-4F66-8792-2FE82257CA6C}" srcOrd="0" destOrd="0" parTransId="{71E1740A-C57E-4568-A8D6-81B09E9D471C}" sibTransId="{670D532F-90F0-4A2C-9F07-CE9497703671}"/>
    <dgm:cxn modelId="{3055CAB8-3571-4CD8-B74B-B1FB2A9D9B99}" srcId="{55A337B4-BF80-4898-B65D-5D9AF5C8FDF5}" destId="{70D3CDCD-5FDF-4FA7-8379-3AD2EEBB0DB2}" srcOrd="4" destOrd="0" parTransId="{6590CE31-8E19-4A81-934F-CC5486887A5D}" sibTransId="{693DC95A-3CBF-4FB0-AA56-E6FD2CFBCF66}"/>
    <dgm:cxn modelId="{4EEB6BBC-C3F9-4C7F-AD5A-C86B7D77647B}" type="presOf" srcId="{8F0959A3-7AB0-4F46-B94B-C97EE9F8CBEC}" destId="{8BB68BCC-003E-47FE-AC05-29736F53F6B8}" srcOrd="0" destOrd="0" presId="urn:microsoft.com/office/officeart/2005/8/layout/orgChart1"/>
    <dgm:cxn modelId="{2B3276BD-73ED-4928-8B4A-344CB6105427}" type="presOf" srcId="{DD1ABA07-7FCE-4715-B7C1-1749E0E9FB4C}" destId="{B820BC23-C073-45AD-BE77-E64C28878AD7}" srcOrd="0" destOrd="0" presId="urn:microsoft.com/office/officeart/2005/8/layout/orgChart1"/>
    <dgm:cxn modelId="{4622CCBE-A567-46ED-B28F-407086BA78B1}" type="presOf" srcId="{2F7022BD-3C7E-4280-9213-C3087184D6A4}" destId="{8E1C3E7E-2CC0-4F95-811D-307ED47E9964}" srcOrd="0" destOrd="0" presId="urn:microsoft.com/office/officeart/2005/8/layout/orgChart1"/>
    <dgm:cxn modelId="{9ED694C0-CA64-4000-A486-0C65A0CBF190}" type="presOf" srcId="{646B7310-A7FC-4FD1-96B4-75F2A9E0EBF6}" destId="{E2FEAD0A-E7DF-4D39-95B4-62D1461AAAAC}" srcOrd="0" destOrd="0" presId="urn:microsoft.com/office/officeart/2005/8/layout/orgChart1"/>
    <dgm:cxn modelId="{CCF4AAC2-CA8D-4C86-BFC6-5C29A8C89BBC}" type="presOf" srcId="{6230E836-C4E0-41EB-971C-8E34E5330F53}" destId="{91DD8C49-381B-4A2E-933D-8ADBEBE3C17B}" srcOrd="0" destOrd="0" presId="urn:microsoft.com/office/officeart/2005/8/layout/orgChart1"/>
    <dgm:cxn modelId="{331ACCC4-BD35-4A0C-9E63-E4C7AA71FCCF}" srcId="{55A337B4-BF80-4898-B65D-5D9AF5C8FDF5}" destId="{1E347E27-A59D-48E6-8711-252252FBAD0A}" srcOrd="5" destOrd="0" parTransId="{A124E353-4114-4801-844C-4F182872EC8F}" sibTransId="{A4C2262A-8877-41E6-8A0E-99B110B8D877}"/>
    <dgm:cxn modelId="{27CC37C5-7843-485D-A855-296CC4908592}" srcId="{4517BD05-FD3E-44CD-96CF-7D7375FA5CC2}" destId="{8F22B5B6-827E-48E4-A6D7-E63206AA033F}" srcOrd="4" destOrd="0" parTransId="{7108D9CE-9E8F-4F02-94C1-42BF5EEE0137}" sibTransId="{9AA609BC-063E-4B2C-BC51-3698EC27E981}"/>
    <dgm:cxn modelId="{7ED92FC7-1C70-41C6-9E12-E196DED30593}" type="presOf" srcId="{AF4C07ED-9CEA-4711-B32C-85AFFBC7F2A3}" destId="{3E40EF1C-AE6B-4F1D-ABDB-86463BDFA0A5}" srcOrd="0" destOrd="0" presId="urn:microsoft.com/office/officeart/2005/8/layout/orgChart1"/>
    <dgm:cxn modelId="{48EFC7C8-1388-4A47-BD8A-E321D91006E3}" type="presOf" srcId="{55A337B4-BF80-4898-B65D-5D9AF5C8FDF5}" destId="{6262F66E-F1E0-44FA-B48E-692B24485E65}" srcOrd="0" destOrd="0" presId="urn:microsoft.com/office/officeart/2005/8/layout/orgChart1"/>
    <dgm:cxn modelId="{5A33BBC9-4C2D-4848-BBF6-A85CB7EAA6AF}" type="presOf" srcId="{65A480CC-273C-4ACD-ABF5-F1BE3DDCDCBE}" destId="{9DD8E7EA-F5E5-4D66-B010-6D2C2D4DE944}" srcOrd="0" destOrd="0" presId="urn:microsoft.com/office/officeart/2005/8/layout/orgChart1"/>
    <dgm:cxn modelId="{980B16CF-2BCC-4C52-865F-214773CF2FE4}" type="presOf" srcId="{6590CE31-8E19-4A81-934F-CC5486887A5D}" destId="{FB04E5D9-D888-44DB-8C77-B02D5D255742}" srcOrd="0" destOrd="0" presId="urn:microsoft.com/office/officeart/2005/8/layout/orgChart1"/>
    <dgm:cxn modelId="{AA6781D0-D578-4D0E-A999-87968D81AE11}" type="presOf" srcId="{C0CEFD71-D550-4043-B3B3-73C404B86811}" destId="{0134380F-D0B8-4E4B-8FAE-45CC6C605E08}" srcOrd="1" destOrd="0" presId="urn:microsoft.com/office/officeart/2005/8/layout/orgChart1"/>
    <dgm:cxn modelId="{6B1502D1-4CAA-4F92-8F6F-AF8CFE190294}" type="presOf" srcId="{97DCAF71-D129-4844-A548-C34DDFF7E43A}" destId="{CCD01789-F75A-4DED-B067-A1F11DBD398E}" srcOrd="0" destOrd="0" presId="urn:microsoft.com/office/officeart/2005/8/layout/orgChart1"/>
    <dgm:cxn modelId="{631518D1-9594-467A-98F1-5619AC539298}" type="presOf" srcId="{A8BA8546-4255-4611-A367-48B0D47F92B7}" destId="{53C95CE2-8C3C-4079-B4A8-3BC7BBD56F61}" srcOrd="1" destOrd="0" presId="urn:microsoft.com/office/officeart/2005/8/layout/orgChart1"/>
    <dgm:cxn modelId="{B14E0ED5-F271-4D97-BD92-1C67F5628065}" type="presOf" srcId="{70D3CDCD-5FDF-4FA7-8379-3AD2EEBB0DB2}" destId="{998C2D2B-C66E-4B96-ADAB-BC1DF569F21D}" srcOrd="1" destOrd="0" presId="urn:microsoft.com/office/officeart/2005/8/layout/orgChart1"/>
    <dgm:cxn modelId="{FEEEFCD8-BE1C-4239-A253-469E5192DB17}" srcId="{8C464D0B-8FA6-4010-9449-488BAEE49868}" destId="{32908806-C528-4F13-A331-27ABBAB8141B}" srcOrd="3" destOrd="0" parTransId="{DE2DF0E8-15E0-4DBE-ACCD-27E08B8FB768}" sibTransId="{E2A86F17-9E66-4DA6-81C9-33BB7E3FF590}"/>
    <dgm:cxn modelId="{A1A369D9-2708-4BC2-9166-86433A15FA39}" type="presOf" srcId="{7693B7EF-2BC6-462F-B02C-DD8F9086628F}" destId="{FA8644AA-6D5F-4104-80F0-45FD5E804009}" srcOrd="1" destOrd="0" presId="urn:microsoft.com/office/officeart/2005/8/layout/orgChart1"/>
    <dgm:cxn modelId="{6DB68ADC-424D-4622-A635-9EA7A5C79BF6}" type="presOf" srcId="{BF2EA347-AACE-4393-A848-A7E4CFF44A9A}" destId="{795FBC3C-43C9-4A8A-B611-F9CF4B52F74C}" srcOrd="0" destOrd="0" presId="urn:microsoft.com/office/officeart/2005/8/layout/orgChart1"/>
    <dgm:cxn modelId="{89AD2BE0-CAF8-40B4-8027-D24DC598578A}" srcId="{8C464D0B-8FA6-4010-9449-488BAEE49868}" destId="{97DCAF71-D129-4844-A548-C34DDFF7E43A}" srcOrd="4" destOrd="0" parTransId="{DD1ABA07-7FCE-4715-B7C1-1749E0E9FB4C}" sibTransId="{FE66CC8B-698F-4FF7-ACF6-6E6EFF98E592}"/>
    <dgm:cxn modelId="{ADA5F3E6-BF7D-48E0-B0E9-BE6743350FA7}" type="presOf" srcId="{55A337B4-BF80-4898-B65D-5D9AF5C8FDF5}" destId="{FD34EEA5-C682-4D28-A92F-5040A41C8954}" srcOrd="1" destOrd="0" presId="urn:microsoft.com/office/officeart/2005/8/layout/orgChart1"/>
    <dgm:cxn modelId="{A6978FE7-1846-4D04-8405-33AE11CCCBC0}" type="presOf" srcId="{100FC5F4-F20C-40CA-A00C-2D27652A90A8}" destId="{6DBC880B-5D38-4E94-917E-BABF15078B40}" srcOrd="0" destOrd="0" presId="urn:microsoft.com/office/officeart/2005/8/layout/orgChart1"/>
    <dgm:cxn modelId="{974ED6EA-9B31-4EB1-B701-BFC6F381CDBF}" type="presOf" srcId="{A4F12FFB-A709-41E2-8D52-E0B970B20B61}" destId="{8206E1C7-5152-49FF-B77B-51E24E024CA8}" srcOrd="1" destOrd="0" presId="urn:microsoft.com/office/officeart/2005/8/layout/orgChart1"/>
    <dgm:cxn modelId="{98F9CDEB-55EE-4E6A-8D04-792B114CF2AD}" type="presOf" srcId="{7AD6A7A0-4468-48A0-A556-9BB62F7CCDD6}" destId="{6D242BF9-A130-4EF5-9C2A-176935D2B083}" srcOrd="0" destOrd="0" presId="urn:microsoft.com/office/officeart/2005/8/layout/orgChart1"/>
    <dgm:cxn modelId="{7B285BED-6FC8-49EA-BA09-3546B3E2B013}" type="presOf" srcId="{C7C06421-CE40-4666-9036-0A368B8CD003}" destId="{51881C23-EB5C-4237-AB36-B9887A9EC4B2}" srcOrd="0" destOrd="0" presId="urn:microsoft.com/office/officeart/2005/8/layout/orgChart1"/>
    <dgm:cxn modelId="{2E2EF1EE-339E-4BFA-BD08-1D0309A30194}" type="presOf" srcId="{DE0A132B-7CC9-4AAE-A2BD-AD9C0E412881}" destId="{37E5DA2B-ED8D-4F72-B1E6-EF6DD051754E}" srcOrd="0" destOrd="0" presId="urn:microsoft.com/office/officeart/2005/8/layout/orgChart1"/>
    <dgm:cxn modelId="{1EE33AEF-F759-4055-A6EB-BAB0BD8F5822}" srcId="{55A337B4-BF80-4898-B65D-5D9AF5C8FDF5}" destId="{13BE632D-85A2-4061-9574-172773ACEF45}" srcOrd="3" destOrd="0" parTransId="{5A00A8F8-2262-401A-915F-038D22C826C8}" sibTransId="{FC68AEE3-79B6-4DA0-9686-202169593E1A}"/>
    <dgm:cxn modelId="{A9FBC7F0-619D-4DAC-AAEB-4E9E9027902B}" srcId="{AF4C07ED-9CEA-4711-B32C-85AFFBC7F2A3}" destId="{7693B7EF-2BC6-462F-B02C-DD8F9086628F}" srcOrd="0" destOrd="0" parTransId="{2ECD4230-65F8-4CC9-91CC-AC0518C29482}" sibTransId="{D6C9E709-7F31-4C83-BE55-782BDA257575}"/>
    <dgm:cxn modelId="{4E20A7F2-2572-4BA7-99DC-EFCAD7E49DE6}" type="presOf" srcId="{13BE632D-85A2-4061-9574-172773ACEF45}" destId="{0CA5CB2C-D50C-4757-A4F8-89EA170509F7}" srcOrd="0" destOrd="0" presId="urn:microsoft.com/office/officeart/2005/8/layout/orgChart1"/>
    <dgm:cxn modelId="{8E9ED8F3-FAA5-4FE6-93B9-86F8DE6A3EC9}" type="presOf" srcId="{7AB7C3C2-6F87-4B0E-B972-DDBC73975B7E}" destId="{1C32A6B6-6951-4406-89C0-3AC5414924F3}" srcOrd="0" destOrd="0" presId="urn:microsoft.com/office/officeart/2005/8/layout/orgChart1"/>
    <dgm:cxn modelId="{091726F4-1CC3-4DE7-8CDE-D36A66F99A65}" type="presOf" srcId="{A4E2B2D4-7827-4353-B3D8-77496858B74C}" destId="{898AEAF1-8290-4C49-A2F7-3AD0D53442C2}" srcOrd="0" destOrd="0" presId="urn:microsoft.com/office/officeart/2005/8/layout/orgChart1"/>
    <dgm:cxn modelId="{14B30CF5-D8B0-478F-9818-3944C6B39CD2}" type="presOf" srcId="{100FC5F4-F20C-40CA-A00C-2D27652A90A8}" destId="{01572D49-B559-466D-9B55-6ED196E76637}" srcOrd="1" destOrd="0" presId="urn:microsoft.com/office/officeart/2005/8/layout/orgChart1"/>
    <dgm:cxn modelId="{3DF6A7F5-FB08-4153-BEDE-1C7075830A55}" type="presOf" srcId="{5CA2BE62-F51F-4169-AF6B-BDF9212FD858}" destId="{5583EBE0-7567-4A34-90E9-40FC3AB97D69}" srcOrd="1" destOrd="0" presId="urn:microsoft.com/office/officeart/2005/8/layout/orgChart1"/>
    <dgm:cxn modelId="{A5F1ADF5-A02C-406F-817C-59E04BEC1633}" srcId="{55A337B4-BF80-4898-B65D-5D9AF5C8FDF5}" destId="{67B83B85-7E44-47A3-AE45-BC0AEBDCA4C3}" srcOrd="1" destOrd="0" parTransId="{51C82536-62B4-4880-8E65-EFEFC4A3BA3B}" sibTransId="{8960072D-9B17-446A-AAE7-E5B5A48D8462}"/>
    <dgm:cxn modelId="{477652F6-7889-4EBE-8712-FC1B21B9B600}" type="presOf" srcId="{7F1A1675-0581-4E6F-8EB5-A513C7A94672}" destId="{2F45D8FE-CC54-472F-85C7-DEA4154D7C8C}" srcOrd="1" destOrd="0" presId="urn:microsoft.com/office/officeart/2005/8/layout/orgChart1"/>
    <dgm:cxn modelId="{E07358F6-7B91-44F4-B225-746976B553DF}" type="presOf" srcId="{988006FF-3B7C-4508-818A-DF981BF0B4E9}" destId="{2B370642-EA2C-4FBE-B0B4-0841DE75E871}" srcOrd="1" destOrd="0" presId="urn:microsoft.com/office/officeart/2005/8/layout/orgChart1"/>
    <dgm:cxn modelId="{63E6E3F8-5401-4881-9BDF-4CB4B7032381}" srcId="{8F22B5B6-827E-48E4-A6D7-E63206AA033F}" destId="{8C464D0B-8FA6-4010-9449-488BAEE49868}" srcOrd="3" destOrd="0" parTransId="{C7C06421-CE40-4666-9036-0A368B8CD003}" sibTransId="{72D7C4A2-9AC8-4E00-8820-C7093435162C}"/>
    <dgm:cxn modelId="{8CBC63F9-DE5C-4675-9D66-633138112045}" type="presOf" srcId="{964F4CA4-1343-43CE-9159-FDED6548FB4D}" destId="{CD9C2E5B-95D0-415A-A020-A01B66A09A94}" srcOrd="1" destOrd="0" presId="urn:microsoft.com/office/officeart/2005/8/layout/orgChart1"/>
    <dgm:cxn modelId="{341864FA-CB82-4B48-BA6F-70A7A6DEA62F}" type="presOf" srcId="{7B3E71CE-5DD1-45FD-8A5E-F016287878BE}" destId="{37D108D2-E560-42F9-AEE8-2DC76B53CF45}" srcOrd="1" destOrd="0" presId="urn:microsoft.com/office/officeart/2005/8/layout/orgChart1"/>
    <dgm:cxn modelId="{4EE1A3FA-90DA-4AE5-8A00-B9FACE69282E}" type="presOf" srcId="{8402923C-616E-41C6-B8F5-EBD9A2ACED7C}" destId="{A261B61B-EE4E-4651-917F-1BE02728BCCE}" srcOrd="0" destOrd="0" presId="urn:microsoft.com/office/officeart/2005/8/layout/orgChart1"/>
    <dgm:cxn modelId="{04D4B9FA-4167-47B9-9A41-0C4893F35D67}" srcId="{988006FF-3B7C-4508-818A-DF981BF0B4E9}" destId="{65A480CC-273C-4ACD-ABF5-F1BE3DDCDCBE}" srcOrd="2" destOrd="0" parTransId="{478C7A0C-F25D-433B-9EE3-3302649F39C0}" sibTransId="{909A3EB6-95E8-425D-A5B2-AE41FE220049}"/>
    <dgm:cxn modelId="{E5780BFB-67EA-49AC-96FC-34D291DF7A85}" type="presOf" srcId="{C5A1FABD-8255-4018-ABBD-B076BE797E0A}" destId="{7C797975-0C75-4902-98D4-0016D238876C}" srcOrd="0" destOrd="0" presId="urn:microsoft.com/office/officeart/2005/8/layout/orgChart1"/>
    <dgm:cxn modelId="{4458EEFC-DAEB-45BD-8E4A-5DD93902B191}" srcId="{4517BD05-FD3E-44CD-96CF-7D7375FA5CC2}" destId="{7B3E71CE-5DD1-45FD-8A5E-F016287878BE}" srcOrd="3" destOrd="0" parTransId="{D7FEB86A-F4EE-4E85-B1F9-A831D3392EFB}" sibTransId="{6A8F50EB-1ADF-4051-9152-8EE1D2EF3C4D}"/>
    <dgm:cxn modelId="{EB4AF6FE-8970-4AAD-96A2-96C40947900B}" type="presOf" srcId="{A4F12FFB-A709-41E2-8D52-E0B970B20B61}" destId="{62DA1E7A-D99D-46A8-BA1E-2FB5D307D0F4}" srcOrd="0" destOrd="0" presId="urn:microsoft.com/office/officeart/2005/8/layout/orgChart1"/>
    <dgm:cxn modelId="{D77FE2FF-0B15-45AD-B31F-653BF049919F}" type="presOf" srcId="{67B83B85-7E44-47A3-AE45-BC0AEBDCA4C3}" destId="{72F7AC8F-8203-4A54-8F4B-1CE942E701F1}" srcOrd="1" destOrd="0" presId="urn:microsoft.com/office/officeart/2005/8/layout/orgChart1"/>
    <dgm:cxn modelId="{74176A17-45CD-4168-B69D-F2BEC3136F9A}" type="presParOf" srcId="{F86DD53F-195B-48C5-A447-74729450FDC1}" destId="{B3AF6303-B83F-47B2-ADE4-9CFF4C703B32}" srcOrd="0" destOrd="0" presId="urn:microsoft.com/office/officeart/2005/8/layout/orgChart1"/>
    <dgm:cxn modelId="{27FACB30-C2D6-4193-AE20-662FC194419C}" type="presParOf" srcId="{B3AF6303-B83F-47B2-ADE4-9CFF4C703B32}" destId="{F5FB962A-B9C4-46C3-AC3D-16AB1AAFEDA2}" srcOrd="0" destOrd="0" presId="urn:microsoft.com/office/officeart/2005/8/layout/orgChart1"/>
    <dgm:cxn modelId="{7551A960-C2D0-46C6-A8AE-15912796846A}" type="presParOf" srcId="{F5FB962A-B9C4-46C3-AC3D-16AB1AAFEDA2}" destId="{20A4AF9A-E406-42AD-9867-BA171A91A394}" srcOrd="0" destOrd="0" presId="urn:microsoft.com/office/officeart/2005/8/layout/orgChart1"/>
    <dgm:cxn modelId="{2074DA76-8535-4D97-A5C9-6740AAB328C9}" type="presParOf" srcId="{F5FB962A-B9C4-46C3-AC3D-16AB1AAFEDA2}" destId="{5583EBE0-7567-4A34-90E9-40FC3AB97D69}" srcOrd="1" destOrd="0" presId="urn:microsoft.com/office/officeart/2005/8/layout/orgChart1"/>
    <dgm:cxn modelId="{579EAE91-67E5-488B-8DC9-42B99CB178E8}" type="presParOf" srcId="{B3AF6303-B83F-47B2-ADE4-9CFF4C703B32}" destId="{07A67AD8-9AC8-4E54-B59E-45A7BB7C14C1}" srcOrd="1" destOrd="0" presId="urn:microsoft.com/office/officeart/2005/8/layout/orgChart1"/>
    <dgm:cxn modelId="{1BFF31E3-C9E4-4F9F-A1E1-E7D17259572C}" type="presParOf" srcId="{B3AF6303-B83F-47B2-ADE4-9CFF4C703B32}" destId="{B93CE361-9CDD-4B17-84B2-9F8DA4FFA8F5}" srcOrd="2" destOrd="0" presId="urn:microsoft.com/office/officeart/2005/8/layout/orgChart1"/>
    <dgm:cxn modelId="{AABCFCE1-3059-4F74-9BE0-F2650A5CAC7F}" type="presParOf" srcId="{F86DD53F-195B-48C5-A447-74729450FDC1}" destId="{BD9FD764-19C9-46D0-AB61-DC8D87A4243F}" srcOrd="1" destOrd="0" presId="urn:microsoft.com/office/officeart/2005/8/layout/orgChart1"/>
    <dgm:cxn modelId="{A2724DF6-3F53-4CB6-A759-4F52C311DE0B}" type="presParOf" srcId="{BD9FD764-19C9-46D0-AB61-DC8D87A4243F}" destId="{237D5B76-3432-4ED5-82EA-2A6240EC50AB}" srcOrd="0" destOrd="0" presId="urn:microsoft.com/office/officeart/2005/8/layout/orgChart1"/>
    <dgm:cxn modelId="{737A3B8A-49E5-4698-A788-D670F6CDDB6C}" type="presParOf" srcId="{237D5B76-3432-4ED5-82EA-2A6240EC50AB}" destId="{5EB6B17B-49C4-4116-80A1-F0597B624561}" srcOrd="0" destOrd="0" presId="urn:microsoft.com/office/officeart/2005/8/layout/orgChart1"/>
    <dgm:cxn modelId="{905E87C9-4882-4ED0-BF72-D6E0C8B2C207}" type="presParOf" srcId="{237D5B76-3432-4ED5-82EA-2A6240EC50AB}" destId="{E9C589E5-1EB4-4186-99D4-FAEDAE23A1FE}" srcOrd="1" destOrd="0" presId="urn:microsoft.com/office/officeart/2005/8/layout/orgChart1"/>
    <dgm:cxn modelId="{D9B8D67E-B98C-4F88-ABB2-A04E15EF589D}" type="presParOf" srcId="{BD9FD764-19C9-46D0-AB61-DC8D87A4243F}" destId="{15171324-4D4A-4109-A67A-0EAD178BA7EF}" srcOrd="1" destOrd="0" presId="urn:microsoft.com/office/officeart/2005/8/layout/orgChart1"/>
    <dgm:cxn modelId="{AE0E283D-9C78-4E65-8894-BC37836D9045}" type="presParOf" srcId="{BD9FD764-19C9-46D0-AB61-DC8D87A4243F}" destId="{BE456DFE-D039-4A1B-82BA-A06C732D5572}" srcOrd="2" destOrd="0" presId="urn:microsoft.com/office/officeart/2005/8/layout/orgChart1"/>
    <dgm:cxn modelId="{91D026D4-66E9-4AE9-A2AB-5846B820D6F9}" type="presParOf" srcId="{F86DD53F-195B-48C5-A447-74729450FDC1}" destId="{E7248A96-A41D-4534-B57E-DE02BC185FAE}" srcOrd="2" destOrd="0" presId="urn:microsoft.com/office/officeart/2005/8/layout/orgChart1"/>
    <dgm:cxn modelId="{7F3CE37D-ACCA-4179-90D1-BE36CFCBB038}" type="presParOf" srcId="{E7248A96-A41D-4534-B57E-DE02BC185FAE}" destId="{9E633422-A242-4F65-BC70-1BFB701A5C92}" srcOrd="0" destOrd="0" presId="urn:microsoft.com/office/officeart/2005/8/layout/orgChart1"/>
    <dgm:cxn modelId="{E005C983-7A30-4964-9E5E-459C7B80BDB9}" type="presParOf" srcId="{9E633422-A242-4F65-BC70-1BFB701A5C92}" destId="{DA09FD88-942C-419E-9977-ECD0FF21ED11}" srcOrd="0" destOrd="0" presId="urn:microsoft.com/office/officeart/2005/8/layout/orgChart1"/>
    <dgm:cxn modelId="{9C068DFB-6067-4AE9-B57C-8811BE396853}" type="presParOf" srcId="{9E633422-A242-4F65-BC70-1BFB701A5C92}" destId="{2F45D8FE-CC54-472F-85C7-DEA4154D7C8C}" srcOrd="1" destOrd="0" presId="urn:microsoft.com/office/officeart/2005/8/layout/orgChart1"/>
    <dgm:cxn modelId="{4EFE08FF-50C5-4646-B7B2-B09887845A91}" type="presParOf" srcId="{E7248A96-A41D-4534-B57E-DE02BC185FAE}" destId="{F11E34F6-86D6-420C-AA38-C2DEDD7B0DA5}" srcOrd="1" destOrd="0" presId="urn:microsoft.com/office/officeart/2005/8/layout/orgChart1"/>
    <dgm:cxn modelId="{4439297A-E99E-4E9A-AED0-E7BEC837FCC7}" type="presParOf" srcId="{E7248A96-A41D-4534-B57E-DE02BC185FAE}" destId="{421F605A-D2FF-4941-B3E3-9BC2E0114B13}" srcOrd="2" destOrd="0" presId="urn:microsoft.com/office/officeart/2005/8/layout/orgChart1"/>
    <dgm:cxn modelId="{162DB184-0BEE-4BD2-BDC2-F353D557CDE8}" type="presParOf" srcId="{F86DD53F-195B-48C5-A447-74729450FDC1}" destId="{AA40F3AD-FE78-4301-B688-73CF5F95BD1F}" srcOrd="3" destOrd="0" presId="urn:microsoft.com/office/officeart/2005/8/layout/orgChart1"/>
    <dgm:cxn modelId="{7EFAA6B6-9F31-4E8A-9CC6-CB7B9E362A98}" type="presParOf" srcId="{AA40F3AD-FE78-4301-B688-73CF5F95BD1F}" destId="{EF4733B2-2530-4F25-8B62-A5E444717800}" srcOrd="0" destOrd="0" presId="urn:microsoft.com/office/officeart/2005/8/layout/orgChart1"/>
    <dgm:cxn modelId="{51CB114B-2B10-4444-8090-EFD14620D514}" type="presParOf" srcId="{EF4733B2-2530-4F25-8B62-A5E444717800}" destId="{9843CCE9-54A0-4692-AA40-F9EE9F98CB46}" srcOrd="0" destOrd="0" presId="urn:microsoft.com/office/officeart/2005/8/layout/orgChart1"/>
    <dgm:cxn modelId="{712C0E21-2D74-4AF0-9684-BA850E946B47}" type="presParOf" srcId="{EF4733B2-2530-4F25-8B62-A5E444717800}" destId="{37D108D2-E560-42F9-AEE8-2DC76B53CF45}" srcOrd="1" destOrd="0" presId="urn:microsoft.com/office/officeart/2005/8/layout/orgChart1"/>
    <dgm:cxn modelId="{4A4C8B8D-D6EB-4426-9F46-2451B3CCD668}" type="presParOf" srcId="{AA40F3AD-FE78-4301-B688-73CF5F95BD1F}" destId="{E54C0666-6197-4898-B519-0833310F8169}" srcOrd="1" destOrd="0" presId="urn:microsoft.com/office/officeart/2005/8/layout/orgChart1"/>
    <dgm:cxn modelId="{AD48593A-F9FC-4D30-AF38-E886201A96E4}" type="presParOf" srcId="{AA40F3AD-FE78-4301-B688-73CF5F95BD1F}" destId="{41D0E489-A2B4-40FF-8263-7D4BB418109D}" srcOrd="2" destOrd="0" presId="urn:microsoft.com/office/officeart/2005/8/layout/orgChart1"/>
    <dgm:cxn modelId="{EF786733-0019-4570-8EBD-5ADE7FB997A3}" type="presParOf" srcId="{F86DD53F-195B-48C5-A447-74729450FDC1}" destId="{16E835B6-432A-41CC-A7FB-16048B47F0DE}" srcOrd="4" destOrd="0" presId="urn:microsoft.com/office/officeart/2005/8/layout/orgChart1"/>
    <dgm:cxn modelId="{C83A5DC8-5497-4545-BB95-7E3052BC7411}" type="presParOf" srcId="{16E835B6-432A-41CC-A7FB-16048B47F0DE}" destId="{AAE63E5D-6178-4FB6-A24D-BA35BDAD476F}" srcOrd="0" destOrd="0" presId="urn:microsoft.com/office/officeart/2005/8/layout/orgChart1"/>
    <dgm:cxn modelId="{B3AAB46E-2372-480B-9A88-4C884665FB8A}" type="presParOf" srcId="{AAE63E5D-6178-4FB6-A24D-BA35BDAD476F}" destId="{CA964856-D1DF-4F93-8FEE-B9DDE6CAB88F}" srcOrd="0" destOrd="0" presId="urn:microsoft.com/office/officeart/2005/8/layout/orgChart1"/>
    <dgm:cxn modelId="{20A672CA-CCDD-4AA4-8C67-8D88CB425284}" type="presParOf" srcId="{AAE63E5D-6178-4FB6-A24D-BA35BDAD476F}" destId="{51D2AEF8-658F-47DE-8BD2-4FE03B10137D}" srcOrd="1" destOrd="0" presId="urn:microsoft.com/office/officeart/2005/8/layout/orgChart1"/>
    <dgm:cxn modelId="{FDB56A39-502C-4219-AC70-30756BEBBA6C}" type="presParOf" srcId="{16E835B6-432A-41CC-A7FB-16048B47F0DE}" destId="{C08E17A8-6996-4E53-B77C-0F360BABD301}" srcOrd="1" destOrd="0" presId="urn:microsoft.com/office/officeart/2005/8/layout/orgChart1"/>
    <dgm:cxn modelId="{3A4F632A-0896-4803-A8BA-A5612D76F057}" type="presParOf" srcId="{C08E17A8-6996-4E53-B77C-0F360BABD301}" destId="{85E4C62F-F930-40A1-8492-26F49232C0ED}" srcOrd="0" destOrd="0" presId="urn:microsoft.com/office/officeart/2005/8/layout/orgChart1"/>
    <dgm:cxn modelId="{94DA6B09-34F6-41EC-B538-1F23A45A7227}" type="presParOf" srcId="{C08E17A8-6996-4E53-B77C-0F360BABD301}" destId="{52C0B45D-99D4-4717-8B57-A50B3518C060}" srcOrd="1" destOrd="0" presId="urn:microsoft.com/office/officeart/2005/8/layout/orgChart1"/>
    <dgm:cxn modelId="{FA733278-C52B-49F8-89C5-6F731BDB3AB2}" type="presParOf" srcId="{52C0B45D-99D4-4717-8B57-A50B3518C060}" destId="{A8B3EB72-98D3-4E81-B5AF-A63457C13B96}" srcOrd="0" destOrd="0" presId="urn:microsoft.com/office/officeart/2005/8/layout/orgChart1"/>
    <dgm:cxn modelId="{3A8719EE-E1A3-4CF9-96D8-B8DE97DC4348}" type="presParOf" srcId="{A8B3EB72-98D3-4E81-B5AF-A63457C13B96}" destId="{B72B40CA-FFD1-4B2E-AE30-1382DAE05359}" srcOrd="0" destOrd="0" presId="urn:microsoft.com/office/officeart/2005/8/layout/orgChart1"/>
    <dgm:cxn modelId="{967AEC99-6E85-4F5E-9354-A944F48F1D32}" type="presParOf" srcId="{A8B3EB72-98D3-4E81-B5AF-A63457C13B96}" destId="{40C02546-5B19-4665-B8D4-13B894EFD750}" srcOrd="1" destOrd="0" presId="urn:microsoft.com/office/officeart/2005/8/layout/orgChart1"/>
    <dgm:cxn modelId="{4BFB7A9E-82D0-4EB6-895B-48E357513C72}" type="presParOf" srcId="{52C0B45D-99D4-4717-8B57-A50B3518C060}" destId="{BE9252E6-D256-46A3-9BEE-DD1119AD54B9}" srcOrd="1" destOrd="0" presId="urn:microsoft.com/office/officeart/2005/8/layout/orgChart1"/>
    <dgm:cxn modelId="{BBE6BEDE-5DC3-4471-AFD8-7F5EE5A51C70}" type="presParOf" srcId="{52C0B45D-99D4-4717-8B57-A50B3518C060}" destId="{73B39D08-1AE2-4F8E-AAA5-8BE0E3DF0C1D}" srcOrd="2" destOrd="0" presId="urn:microsoft.com/office/officeart/2005/8/layout/orgChart1"/>
    <dgm:cxn modelId="{FB44157D-EB36-4F76-B871-46074223842F}" type="presParOf" srcId="{C08E17A8-6996-4E53-B77C-0F360BABD301}" destId="{2762736E-A153-4591-8AFE-8E0626803AC6}" srcOrd="2" destOrd="0" presId="urn:microsoft.com/office/officeart/2005/8/layout/orgChart1"/>
    <dgm:cxn modelId="{6CCAC5E4-C13E-4E6F-9CB4-F80B8C285E78}" type="presParOf" srcId="{C08E17A8-6996-4E53-B77C-0F360BABD301}" destId="{1B13B6BE-82B6-46E0-8A4F-FFD77ED7633D}" srcOrd="3" destOrd="0" presId="urn:microsoft.com/office/officeart/2005/8/layout/orgChart1"/>
    <dgm:cxn modelId="{AC893236-65F3-4AD5-8980-CF42CDDC5E4D}" type="presParOf" srcId="{1B13B6BE-82B6-46E0-8A4F-FFD77ED7633D}" destId="{25ACC683-04B6-4529-9E5C-1BDC6FA123D9}" srcOrd="0" destOrd="0" presId="urn:microsoft.com/office/officeart/2005/8/layout/orgChart1"/>
    <dgm:cxn modelId="{DC39BE76-DA44-4B4F-9E3C-1B94BBFDD9A1}" type="presParOf" srcId="{25ACC683-04B6-4529-9E5C-1BDC6FA123D9}" destId="{1A922BF8-5F37-443E-8992-E9E79CE2E6CB}" srcOrd="0" destOrd="0" presId="urn:microsoft.com/office/officeart/2005/8/layout/orgChart1"/>
    <dgm:cxn modelId="{111A68E1-D8EF-4A5C-B2C8-8FD2F6A52363}" type="presParOf" srcId="{25ACC683-04B6-4529-9E5C-1BDC6FA123D9}" destId="{511A98FE-2D14-449C-A84D-48DA1C93FE71}" srcOrd="1" destOrd="0" presId="urn:microsoft.com/office/officeart/2005/8/layout/orgChart1"/>
    <dgm:cxn modelId="{93D3873E-5FD1-42F4-9223-A8741F5DAFB3}" type="presParOf" srcId="{1B13B6BE-82B6-46E0-8A4F-FFD77ED7633D}" destId="{979BA8C2-1645-455E-9ACB-DB9FA6D2A992}" srcOrd="1" destOrd="0" presId="urn:microsoft.com/office/officeart/2005/8/layout/orgChart1"/>
    <dgm:cxn modelId="{AEF33D5B-4ED1-4F24-86E0-06029862C986}" type="presParOf" srcId="{1B13B6BE-82B6-46E0-8A4F-FFD77ED7633D}" destId="{6B8EA2D4-DE7D-4C41-B0AC-BC1836AD8D7A}" srcOrd="2" destOrd="0" presId="urn:microsoft.com/office/officeart/2005/8/layout/orgChart1"/>
    <dgm:cxn modelId="{A21520F8-DF32-44AE-B65E-E4E627AD8C4D}" type="presParOf" srcId="{C08E17A8-6996-4E53-B77C-0F360BABD301}" destId="{91DD8C49-381B-4A2E-933D-8ADBEBE3C17B}" srcOrd="4" destOrd="0" presId="urn:microsoft.com/office/officeart/2005/8/layout/orgChart1"/>
    <dgm:cxn modelId="{3667D013-DB93-4B95-A83C-3A51E1B1728D}" type="presParOf" srcId="{C08E17A8-6996-4E53-B77C-0F360BABD301}" destId="{76CC6075-DF3A-4F43-9770-C5F862E49C12}" srcOrd="5" destOrd="0" presId="urn:microsoft.com/office/officeart/2005/8/layout/orgChart1"/>
    <dgm:cxn modelId="{22344316-153F-4423-A274-50EA73FC7DA7}" type="presParOf" srcId="{76CC6075-DF3A-4F43-9770-C5F862E49C12}" destId="{C890CAB6-CA08-4328-938E-EBCBD096EF00}" srcOrd="0" destOrd="0" presId="urn:microsoft.com/office/officeart/2005/8/layout/orgChart1"/>
    <dgm:cxn modelId="{6381074B-33C1-41E5-B758-F1F892E99554}" type="presParOf" srcId="{C890CAB6-CA08-4328-938E-EBCBD096EF00}" destId="{795FBC3C-43C9-4A8A-B611-F9CF4B52F74C}" srcOrd="0" destOrd="0" presId="urn:microsoft.com/office/officeart/2005/8/layout/orgChart1"/>
    <dgm:cxn modelId="{6E260A87-7DE7-4B0E-80F7-5B803171F230}" type="presParOf" srcId="{C890CAB6-CA08-4328-938E-EBCBD096EF00}" destId="{1D78956B-3E70-4663-9A56-C1893787DAB1}" srcOrd="1" destOrd="0" presId="urn:microsoft.com/office/officeart/2005/8/layout/orgChart1"/>
    <dgm:cxn modelId="{B5123823-3238-47FE-9D84-2521FF734D5E}" type="presParOf" srcId="{76CC6075-DF3A-4F43-9770-C5F862E49C12}" destId="{56835290-A439-4D66-AEFD-9952CAC4814F}" srcOrd="1" destOrd="0" presId="urn:microsoft.com/office/officeart/2005/8/layout/orgChart1"/>
    <dgm:cxn modelId="{8935FF2A-4952-4FCA-A012-2F5BEBF34D35}" type="presParOf" srcId="{76CC6075-DF3A-4F43-9770-C5F862E49C12}" destId="{10F2F3B9-CCC1-4DB5-A74A-45432A6CF9DF}" srcOrd="2" destOrd="0" presId="urn:microsoft.com/office/officeart/2005/8/layout/orgChart1"/>
    <dgm:cxn modelId="{0E5F1DD8-420B-40D2-A1D4-617A0A2F2B4F}" type="presParOf" srcId="{C08E17A8-6996-4E53-B77C-0F360BABD301}" destId="{51881C23-EB5C-4237-AB36-B9887A9EC4B2}" srcOrd="6" destOrd="0" presId="urn:microsoft.com/office/officeart/2005/8/layout/orgChart1"/>
    <dgm:cxn modelId="{C380C268-39FE-4870-BCB4-66CF60839CC9}" type="presParOf" srcId="{C08E17A8-6996-4E53-B77C-0F360BABD301}" destId="{A12FFB0C-444E-4A3C-A6B2-220629D229C1}" srcOrd="7" destOrd="0" presId="urn:microsoft.com/office/officeart/2005/8/layout/orgChart1"/>
    <dgm:cxn modelId="{FF3E3161-C35C-4E8D-9C95-1538BABD52DC}" type="presParOf" srcId="{A12FFB0C-444E-4A3C-A6B2-220629D229C1}" destId="{8837AE66-1877-442F-81B3-F0B4209F1DB7}" srcOrd="0" destOrd="0" presId="urn:microsoft.com/office/officeart/2005/8/layout/orgChart1"/>
    <dgm:cxn modelId="{6739B76C-67A0-41EB-B628-57DA5C9513AB}" type="presParOf" srcId="{8837AE66-1877-442F-81B3-F0B4209F1DB7}" destId="{84623FDD-3892-492B-9350-2077044D375C}" srcOrd="0" destOrd="0" presId="urn:microsoft.com/office/officeart/2005/8/layout/orgChart1"/>
    <dgm:cxn modelId="{910355DE-4920-4B91-868C-D455AFD7F126}" type="presParOf" srcId="{8837AE66-1877-442F-81B3-F0B4209F1DB7}" destId="{4383D14E-54EC-4CB9-9EF3-774BF7543A86}" srcOrd="1" destOrd="0" presId="urn:microsoft.com/office/officeart/2005/8/layout/orgChart1"/>
    <dgm:cxn modelId="{CC15416C-B551-4ABE-B654-273861078039}" type="presParOf" srcId="{A12FFB0C-444E-4A3C-A6B2-220629D229C1}" destId="{0BA66A58-FE68-4A13-81A1-10DAF5967123}" srcOrd="1" destOrd="0" presId="urn:microsoft.com/office/officeart/2005/8/layout/orgChart1"/>
    <dgm:cxn modelId="{EE24B22A-4C7B-49DC-BA9E-D19520148BE2}" type="presParOf" srcId="{0BA66A58-FE68-4A13-81A1-10DAF5967123}" destId="{37E5DA2B-ED8D-4F72-B1E6-EF6DD051754E}" srcOrd="0" destOrd="0" presId="urn:microsoft.com/office/officeart/2005/8/layout/orgChart1"/>
    <dgm:cxn modelId="{A4F9D6C1-8BD4-4B35-AC22-3546D018E800}" type="presParOf" srcId="{0BA66A58-FE68-4A13-81A1-10DAF5967123}" destId="{FEFA90EC-8932-46DD-A9D6-1FD1EB1870C8}" srcOrd="1" destOrd="0" presId="urn:microsoft.com/office/officeart/2005/8/layout/orgChart1"/>
    <dgm:cxn modelId="{1C8EA115-7A57-4880-9129-D108712A00AD}" type="presParOf" srcId="{FEFA90EC-8932-46DD-A9D6-1FD1EB1870C8}" destId="{B9D204FB-DCA7-4D0F-9D98-96950A85B1D9}" srcOrd="0" destOrd="0" presId="urn:microsoft.com/office/officeart/2005/8/layout/orgChart1"/>
    <dgm:cxn modelId="{B9585923-0940-424F-B777-4C4B9B7C2654}" type="presParOf" srcId="{B9D204FB-DCA7-4D0F-9D98-96950A85B1D9}" destId="{6262F66E-F1E0-44FA-B48E-692B24485E65}" srcOrd="0" destOrd="0" presId="urn:microsoft.com/office/officeart/2005/8/layout/orgChart1"/>
    <dgm:cxn modelId="{55C50B99-C982-44E8-A97E-E3B0ACE5DD4B}" type="presParOf" srcId="{B9D204FB-DCA7-4D0F-9D98-96950A85B1D9}" destId="{FD34EEA5-C682-4D28-A92F-5040A41C8954}" srcOrd="1" destOrd="0" presId="urn:microsoft.com/office/officeart/2005/8/layout/orgChart1"/>
    <dgm:cxn modelId="{EE13517F-A4D3-4E25-B527-93A0095F5C97}" type="presParOf" srcId="{FEFA90EC-8932-46DD-A9D6-1FD1EB1870C8}" destId="{5E6E4F43-79C0-4A52-A90E-3E1FD5671754}" srcOrd="1" destOrd="0" presId="urn:microsoft.com/office/officeart/2005/8/layout/orgChart1"/>
    <dgm:cxn modelId="{76C43397-E1FB-4964-AE5E-F12D95242295}" type="presParOf" srcId="{5E6E4F43-79C0-4A52-A90E-3E1FD5671754}" destId="{A43D58BE-7888-44D8-9BA0-B47AF4DFE786}" srcOrd="0" destOrd="0" presId="urn:microsoft.com/office/officeart/2005/8/layout/orgChart1"/>
    <dgm:cxn modelId="{419EF78A-7525-416F-BA83-8AE5FDEFF710}" type="presParOf" srcId="{5E6E4F43-79C0-4A52-A90E-3E1FD5671754}" destId="{301309EF-7873-4CE9-A238-5556BB779758}" srcOrd="1" destOrd="0" presId="urn:microsoft.com/office/officeart/2005/8/layout/orgChart1"/>
    <dgm:cxn modelId="{6E2F13EA-C218-4CA1-B531-1B61B9550449}" type="presParOf" srcId="{301309EF-7873-4CE9-A238-5556BB779758}" destId="{A4D9AF3F-007A-4981-A3D7-A2861BBAACAC}" srcOrd="0" destOrd="0" presId="urn:microsoft.com/office/officeart/2005/8/layout/orgChart1"/>
    <dgm:cxn modelId="{C749AB1E-55C8-4F0C-9CD9-E57B18408978}" type="presParOf" srcId="{A4D9AF3F-007A-4981-A3D7-A2861BBAACAC}" destId="{CFC0A707-A1C9-408A-99E7-9BF99608613E}" srcOrd="0" destOrd="0" presId="urn:microsoft.com/office/officeart/2005/8/layout/orgChart1"/>
    <dgm:cxn modelId="{6C32906A-56D0-4325-B770-A1CD2340F902}" type="presParOf" srcId="{A4D9AF3F-007A-4981-A3D7-A2861BBAACAC}" destId="{6F5A694A-C8D7-4FBD-B850-A9546456924B}" srcOrd="1" destOrd="0" presId="urn:microsoft.com/office/officeart/2005/8/layout/orgChart1"/>
    <dgm:cxn modelId="{294B936C-C462-4C9E-A8DA-645BEA6F9D8D}" type="presParOf" srcId="{301309EF-7873-4CE9-A238-5556BB779758}" destId="{A828B328-2A27-4C16-899A-E400BA725C13}" srcOrd="1" destOrd="0" presId="urn:microsoft.com/office/officeart/2005/8/layout/orgChart1"/>
    <dgm:cxn modelId="{20E7B464-1D71-4878-BF80-7F179327CA28}" type="presParOf" srcId="{301309EF-7873-4CE9-A238-5556BB779758}" destId="{6C312B73-9F1B-4206-B3D3-403020A4E5CF}" srcOrd="2" destOrd="0" presId="urn:microsoft.com/office/officeart/2005/8/layout/orgChart1"/>
    <dgm:cxn modelId="{E4C91B4A-A024-4F05-A2CB-02066B34B055}" type="presParOf" srcId="{5E6E4F43-79C0-4A52-A90E-3E1FD5671754}" destId="{778F65CE-EBA7-445E-910C-795F7272A268}" srcOrd="2" destOrd="0" presId="urn:microsoft.com/office/officeart/2005/8/layout/orgChart1"/>
    <dgm:cxn modelId="{97B16E19-61F1-4F32-8369-363C2C25832A}" type="presParOf" srcId="{5E6E4F43-79C0-4A52-A90E-3E1FD5671754}" destId="{72C9E7B6-10AD-4BA9-8235-B6D5AA51A6BC}" srcOrd="3" destOrd="0" presId="urn:microsoft.com/office/officeart/2005/8/layout/orgChart1"/>
    <dgm:cxn modelId="{CC42AD70-8806-4476-A556-4DDD90C76D6F}" type="presParOf" srcId="{72C9E7B6-10AD-4BA9-8235-B6D5AA51A6BC}" destId="{B8CB9629-9C0C-4580-AF9E-BA5D14FF3391}" srcOrd="0" destOrd="0" presId="urn:microsoft.com/office/officeart/2005/8/layout/orgChart1"/>
    <dgm:cxn modelId="{AE4813A9-6F7D-4378-BB6C-479A50CC7579}" type="presParOf" srcId="{B8CB9629-9C0C-4580-AF9E-BA5D14FF3391}" destId="{AD303DB3-4273-420D-BD5F-8D3A68632A97}" srcOrd="0" destOrd="0" presId="urn:microsoft.com/office/officeart/2005/8/layout/orgChart1"/>
    <dgm:cxn modelId="{2EE143E8-C4A1-4377-BED8-A76DF2618EAD}" type="presParOf" srcId="{B8CB9629-9C0C-4580-AF9E-BA5D14FF3391}" destId="{72F7AC8F-8203-4A54-8F4B-1CE942E701F1}" srcOrd="1" destOrd="0" presId="urn:microsoft.com/office/officeart/2005/8/layout/orgChart1"/>
    <dgm:cxn modelId="{68991EB1-848D-459F-9CF6-CD12110E9BDC}" type="presParOf" srcId="{72C9E7B6-10AD-4BA9-8235-B6D5AA51A6BC}" destId="{80C3F03F-23A0-4402-A3F7-7EC682763390}" srcOrd="1" destOrd="0" presId="urn:microsoft.com/office/officeart/2005/8/layout/orgChart1"/>
    <dgm:cxn modelId="{52E30233-2B8D-44BB-9B6D-7A441BF2820F}" type="presParOf" srcId="{72C9E7B6-10AD-4BA9-8235-B6D5AA51A6BC}" destId="{17D85E9B-98B4-4764-BD66-C35F81504361}" srcOrd="2" destOrd="0" presId="urn:microsoft.com/office/officeart/2005/8/layout/orgChart1"/>
    <dgm:cxn modelId="{679C03AC-D8DF-48A7-917F-729D84A5670E}" type="presParOf" srcId="{5E6E4F43-79C0-4A52-A90E-3E1FD5671754}" destId="{F1E1D253-1613-42C0-A442-B3A4991FE226}" srcOrd="4" destOrd="0" presId="urn:microsoft.com/office/officeart/2005/8/layout/orgChart1"/>
    <dgm:cxn modelId="{DE805C8C-262B-4443-B5D7-0B1F56616564}" type="presParOf" srcId="{5E6E4F43-79C0-4A52-A90E-3E1FD5671754}" destId="{47DF86EB-B1D4-4545-866D-689A4ED9A448}" srcOrd="5" destOrd="0" presId="urn:microsoft.com/office/officeart/2005/8/layout/orgChart1"/>
    <dgm:cxn modelId="{DA06C9FF-5166-4305-9928-4A6D965DBDE3}" type="presParOf" srcId="{47DF86EB-B1D4-4545-866D-689A4ED9A448}" destId="{A3069941-0969-4505-AC77-381678D395B8}" srcOrd="0" destOrd="0" presId="urn:microsoft.com/office/officeart/2005/8/layout/orgChart1"/>
    <dgm:cxn modelId="{36E040C6-BE93-4329-BD12-F7DFE9519ACB}" type="presParOf" srcId="{A3069941-0969-4505-AC77-381678D395B8}" destId="{477144AD-89F9-4EB3-BA11-31582EC01F6F}" srcOrd="0" destOrd="0" presId="urn:microsoft.com/office/officeart/2005/8/layout/orgChart1"/>
    <dgm:cxn modelId="{3305C499-789C-426B-826D-F7B216B7A47A}" type="presParOf" srcId="{A3069941-0969-4505-AC77-381678D395B8}" destId="{2B370642-EA2C-4FBE-B0B4-0841DE75E871}" srcOrd="1" destOrd="0" presId="urn:microsoft.com/office/officeart/2005/8/layout/orgChart1"/>
    <dgm:cxn modelId="{19D12CF5-ADC7-4A9B-9362-650669F2D906}" type="presParOf" srcId="{47DF86EB-B1D4-4545-866D-689A4ED9A448}" destId="{665E2CDC-503C-4AD6-B0AF-C5FBFA8FB132}" srcOrd="1" destOrd="0" presId="urn:microsoft.com/office/officeart/2005/8/layout/orgChart1"/>
    <dgm:cxn modelId="{7144C852-A3EA-4ABB-AA2C-DB3C8B0D042C}" type="presParOf" srcId="{665E2CDC-503C-4AD6-B0AF-C5FBFA8FB132}" destId="{363912F2-625F-4D8D-93E5-6D0770883DD3}" srcOrd="0" destOrd="0" presId="urn:microsoft.com/office/officeart/2005/8/layout/orgChart1"/>
    <dgm:cxn modelId="{E6E2DB65-829E-4860-9137-FE9B7D5CBDA2}" type="presParOf" srcId="{665E2CDC-503C-4AD6-B0AF-C5FBFA8FB132}" destId="{39A1C38C-4B40-4E12-9486-A06F94B8B925}" srcOrd="1" destOrd="0" presId="urn:microsoft.com/office/officeart/2005/8/layout/orgChart1"/>
    <dgm:cxn modelId="{63617113-AF1A-4C55-89A8-8A6DCB66777A}" type="presParOf" srcId="{39A1C38C-4B40-4E12-9486-A06F94B8B925}" destId="{A7B52307-83D4-419B-A461-4865D47F3CC5}" srcOrd="0" destOrd="0" presId="urn:microsoft.com/office/officeart/2005/8/layout/orgChart1"/>
    <dgm:cxn modelId="{FD88450F-343F-4FCD-BC7A-E0622870F9D0}" type="presParOf" srcId="{A7B52307-83D4-419B-A461-4865D47F3CC5}" destId="{0446C20A-FE6A-4E6D-8CFB-B1DE3824CB30}" srcOrd="0" destOrd="0" presId="urn:microsoft.com/office/officeart/2005/8/layout/orgChart1"/>
    <dgm:cxn modelId="{9F0F10E5-8FAB-44AD-90C3-FA70B94C90CE}" type="presParOf" srcId="{A7B52307-83D4-419B-A461-4865D47F3CC5}" destId="{9B78CB19-F60D-4946-8F09-27556597352A}" srcOrd="1" destOrd="0" presId="urn:microsoft.com/office/officeart/2005/8/layout/orgChart1"/>
    <dgm:cxn modelId="{F67399C4-69F9-45D7-AA31-F0B255CB6B02}" type="presParOf" srcId="{39A1C38C-4B40-4E12-9486-A06F94B8B925}" destId="{F41829D1-6415-496B-8968-39C8546A80BA}" srcOrd="1" destOrd="0" presId="urn:microsoft.com/office/officeart/2005/8/layout/orgChart1"/>
    <dgm:cxn modelId="{37920132-B6AA-40D3-B359-7158A82D073C}" type="presParOf" srcId="{39A1C38C-4B40-4E12-9486-A06F94B8B925}" destId="{704C369B-0BDC-4ACB-9D19-113ECEE83AD8}" srcOrd="2" destOrd="0" presId="urn:microsoft.com/office/officeart/2005/8/layout/orgChart1"/>
    <dgm:cxn modelId="{8BC21BE8-D515-4D6C-A77F-761F821CB428}" type="presParOf" srcId="{665E2CDC-503C-4AD6-B0AF-C5FBFA8FB132}" destId="{E2FEAD0A-E7DF-4D39-95B4-62D1461AAAAC}" srcOrd="2" destOrd="0" presId="urn:microsoft.com/office/officeart/2005/8/layout/orgChart1"/>
    <dgm:cxn modelId="{F0DB5794-E00F-4AF4-B001-E8C8702938D2}" type="presParOf" srcId="{665E2CDC-503C-4AD6-B0AF-C5FBFA8FB132}" destId="{60F9E58A-DADA-4453-9AC3-AB11D9632B97}" srcOrd="3" destOrd="0" presId="urn:microsoft.com/office/officeart/2005/8/layout/orgChart1"/>
    <dgm:cxn modelId="{396209EC-F6E4-446A-9D48-5F8689E834D4}" type="presParOf" srcId="{60F9E58A-DADA-4453-9AC3-AB11D9632B97}" destId="{51E69A5D-2622-41EC-A03D-C18F8C460B90}" srcOrd="0" destOrd="0" presId="urn:microsoft.com/office/officeart/2005/8/layout/orgChart1"/>
    <dgm:cxn modelId="{7621A581-EA7B-49FD-8B3B-C606D239E17B}" type="presParOf" srcId="{51E69A5D-2622-41EC-A03D-C18F8C460B90}" destId="{09BE5446-932A-4E8C-921D-90AEC4301C98}" srcOrd="0" destOrd="0" presId="urn:microsoft.com/office/officeart/2005/8/layout/orgChart1"/>
    <dgm:cxn modelId="{E105E561-DF4D-408A-BF3A-4F24E0CA6153}" type="presParOf" srcId="{51E69A5D-2622-41EC-A03D-C18F8C460B90}" destId="{AC86A2AC-FC78-4D62-96C3-33B8A6CBBD92}" srcOrd="1" destOrd="0" presId="urn:microsoft.com/office/officeart/2005/8/layout/orgChart1"/>
    <dgm:cxn modelId="{C0017F6A-9F86-4875-92A9-43A93B827DF5}" type="presParOf" srcId="{60F9E58A-DADA-4453-9AC3-AB11D9632B97}" destId="{17175B91-88E5-4FD0-8000-E22F5DD7A1A0}" srcOrd="1" destOrd="0" presId="urn:microsoft.com/office/officeart/2005/8/layout/orgChart1"/>
    <dgm:cxn modelId="{F56DCBEE-5B0C-4695-93DD-1E8F4761AE43}" type="presParOf" srcId="{60F9E58A-DADA-4453-9AC3-AB11D9632B97}" destId="{D1AA30FC-08B4-4CB4-A469-5B60D57C0C99}" srcOrd="2" destOrd="0" presId="urn:microsoft.com/office/officeart/2005/8/layout/orgChart1"/>
    <dgm:cxn modelId="{2F46B33D-4569-4394-B7BA-F6510571EB90}" type="presParOf" srcId="{665E2CDC-503C-4AD6-B0AF-C5FBFA8FB132}" destId="{450139D3-B260-40A2-B4BC-00EED75B64B8}" srcOrd="4" destOrd="0" presId="urn:microsoft.com/office/officeart/2005/8/layout/orgChart1"/>
    <dgm:cxn modelId="{0F334191-A825-4907-919A-6CDB3958D913}" type="presParOf" srcId="{665E2CDC-503C-4AD6-B0AF-C5FBFA8FB132}" destId="{0FAF86D1-7036-45B7-AA3A-B46563BA42C8}" srcOrd="5" destOrd="0" presId="urn:microsoft.com/office/officeart/2005/8/layout/orgChart1"/>
    <dgm:cxn modelId="{6E39C9EF-09D7-4DF1-995A-FA28F1323A31}" type="presParOf" srcId="{0FAF86D1-7036-45B7-AA3A-B46563BA42C8}" destId="{F3654FB1-1FF2-4D0D-BC55-B2F9E624E0EA}" srcOrd="0" destOrd="0" presId="urn:microsoft.com/office/officeart/2005/8/layout/orgChart1"/>
    <dgm:cxn modelId="{9E23F70B-97F2-4FAF-94DC-043F0D2DC5A2}" type="presParOf" srcId="{F3654FB1-1FF2-4D0D-BC55-B2F9E624E0EA}" destId="{9DD8E7EA-F5E5-4D66-B010-6D2C2D4DE944}" srcOrd="0" destOrd="0" presId="urn:microsoft.com/office/officeart/2005/8/layout/orgChart1"/>
    <dgm:cxn modelId="{B248A731-1106-4ECA-9C36-1C4E0B1ADD58}" type="presParOf" srcId="{F3654FB1-1FF2-4D0D-BC55-B2F9E624E0EA}" destId="{AD0B497A-76F9-4B12-AE32-0C4025D8D13F}" srcOrd="1" destOrd="0" presId="urn:microsoft.com/office/officeart/2005/8/layout/orgChart1"/>
    <dgm:cxn modelId="{09F9BCE5-EFE5-4DF2-B8F5-C980F73D6961}" type="presParOf" srcId="{0FAF86D1-7036-45B7-AA3A-B46563BA42C8}" destId="{9FA8EA1A-7767-4C56-A501-5D9D19947BFA}" srcOrd="1" destOrd="0" presId="urn:microsoft.com/office/officeart/2005/8/layout/orgChart1"/>
    <dgm:cxn modelId="{0606B4CB-2C9F-43EA-9F95-FE0C44B991B0}" type="presParOf" srcId="{0FAF86D1-7036-45B7-AA3A-B46563BA42C8}" destId="{99EA8469-13D2-44C3-81E1-839B9CF9933E}" srcOrd="2" destOrd="0" presId="urn:microsoft.com/office/officeart/2005/8/layout/orgChart1"/>
    <dgm:cxn modelId="{368B1C46-A94E-427D-A0E0-ECED4AB97198}" type="presParOf" srcId="{665E2CDC-503C-4AD6-B0AF-C5FBFA8FB132}" destId="{2204D285-5596-499D-B40C-D188B33B87AF}" srcOrd="6" destOrd="0" presId="urn:microsoft.com/office/officeart/2005/8/layout/orgChart1"/>
    <dgm:cxn modelId="{E3AFAC51-1E23-4F87-B6AB-2FC172884153}" type="presParOf" srcId="{665E2CDC-503C-4AD6-B0AF-C5FBFA8FB132}" destId="{BDEF0071-2487-44CE-8388-E62433376A6E}" srcOrd="7" destOrd="0" presId="urn:microsoft.com/office/officeart/2005/8/layout/orgChart1"/>
    <dgm:cxn modelId="{5834AE7C-E6FC-40B8-BAC4-EE15EF18AC2A}" type="presParOf" srcId="{BDEF0071-2487-44CE-8388-E62433376A6E}" destId="{F94727B3-D0C9-401B-9D7C-60CBCCDE9FEA}" srcOrd="0" destOrd="0" presId="urn:microsoft.com/office/officeart/2005/8/layout/orgChart1"/>
    <dgm:cxn modelId="{1B54E2EC-7386-46F2-B993-270DAF4BB2E8}" type="presParOf" srcId="{F94727B3-D0C9-401B-9D7C-60CBCCDE9FEA}" destId="{41D4578A-A16D-4D70-BB95-65171DB1C858}" srcOrd="0" destOrd="0" presId="urn:microsoft.com/office/officeart/2005/8/layout/orgChart1"/>
    <dgm:cxn modelId="{2866CE95-3F98-4758-81E6-15E61C6732A0}" type="presParOf" srcId="{F94727B3-D0C9-401B-9D7C-60CBCCDE9FEA}" destId="{53C95CE2-8C3C-4079-B4A8-3BC7BBD56F61}" srcOrd="1" destOrd="0" presId="urn:microsoft.com/office/officeart/2005/8/layout/orgChart1"/>
    <dgm:cxn modelId="{62DF633A-5E9C-42A5-9B6C-E2F31C69DA6F}" type="presParOf" srcId="{BDEF0071-2487-44CE-8388-E62433376A6E}" destId="{68538C9D-2D9C-45EA-B69D-720382EF3671}" srcOrd="1" destOrd="0" presId="urn:microsoft.com/office/officeart/2005/8/layout/orgChart1"/>
    <dgm:cxn modelId="{7A816DB9-1D3B-45AA-9260-8DF4EB60F343}" type="presParOf" srcId="{BDEF0071-2487-44CE-8388-E62433376A6E}" destId="{8E02E63F-4675-47FB-9AA4-33D92DF94979}" srcOrd="2" destOrd="0" presId="urn:microsoft.com/office/officeart/2005/8/layout/orgChart1"/>
    <dgm:cxn modelId="{BAB7AB3D-88D5-4052-A1C4-0F95D9ED25C4}" type="presParOf" srcId="{665E2CDC-503C-4AD6-B0AF-C5FBFA8FB132}" destId="{D892657C-2ACE-4D2F-B629-E17B65C44F00}" srcOrd="8" destOrd="0" presId="urn:microsoft.com/office/officeart/2005/8/layout/orgChart1"/>
    <dgm:cxn modelId="{4C338DA1-4E48-4417-BF1B-BFD9998F4BFB}" type="presParOf" srcId="{665E2CDC-503C-4AD6-B0AF-C5FBFA8FB132}" destId="{CD2E6CD2-964F-4AEC-B028-3F64C6AEC0D3}" srcOrd="9" destOrd="0" presId="urn:microsoft.com/office/officeart/2005/8/layout/orgChart1"/>
    <dgm:cxn modelId="{91F52DED-C5D1-4846-951D-68DACB1F09DF}" type="presParOf" srcId="{CD2E6CD2-964F-4AEC-B028-3F64C6AEC0D3}" destId="{ECC62265-C706-48E6-BFFA-8742B896CD0C}" srcOrd="0" destOrd="0" presId="urn:microsoft.com/office/officeart/2005/8/layout/orgChart1"/>
    <dgm:cxn modelId="{98F8123F-4E7D-41F9-AB35-C407591381DD}" type="presParOf" srcId="{ECC62265-C706-48E6-BFFA-8742B896CD0C}" destId="{3E40EF1C-AE6B-4F1D-ABDB-86463BDFA0A5}" srcOrd="0" destOrd="0" presId="urn:microsoft.com/office/officeart/2005/8/layout/orgChart1"/>
    <dgm:cxn modelId="{E96516C9-40BF-4501-A2C0-2D747DE1E19E}" type="presParOf" srcId="{ECC62265-C706-48E6-BFFA-8742B896CD0C}" destId="{7C1F8A97-8E0E-44CE-BD6F-5FB6E08F50CF}" srcOrd="1" destOrd="0" presId="urn:microsoft.com/office/officeart/2005/8/layout/orgChart1"/>
    <dgm:cxn modelId="{F2E2C9EA-6B25-4560-A958-E71C0454A73F}" type="presParOf" srcId="{CD2E6CD2-964F-4AEC-B028-3F64C6AEC0D3}" destId="{EB634482-9CCC-4A5D-B73F-656C6E094060}" srcOrd="1" destOrd="0" presId="urn:microsoft.com/office/officeart/2005/8/layout/orgChart1"/>
    <dgm:cxn modelId="{74A0DB72-CA4B-4F9B-B33C-5BCD2ACA4F7D}" type="presParOf" srcId="{EB634482-9CCC-4A5D-B73F-656C6E094060}" destId="{FCCA5904-2EC7-4482-9233-03FA22534ABD}" srcOrd="0" destOrd="0" presId="urn:microsoft.com/office/officeart/2005/8/layout/orgChart1"/>
    <dgm:cxn modelId="{AC6EAA0A-85E0-4C7B-B2F0-00F71623DFC9}" type="presParOf" srcId="{EB634482-9CCC-4A5D-B73F-656C6E094060}" destId="{3B043B98-E428-4FE0-8C60-C223DD598A56}" srcOrd="1" destOrd="0" presId="urn:microsoft.com/office/officeart/2005/8/layout/orgChart1"/>
    <dgm:cxn modelId="{4E7625E1-C902-40B1-A101-6E83A240BF7A}" type="presParOf" srcId="{3B043B98-E428-4FE0-8C60-C223DD598A56}" destId="{559BC7B1-0823-4494-99C0-0CCE6E5E9DAB}" srcOrd="0" destOrd="0" presId="urn:microsoft.com/office/officeart/2005/8/layout/orgChart1"/>
    <dgm:cxn modelId="{B2B48BC0-0720-470D-B157-9023C0E73656}" type="presParOf" srcId="{559BC7B1-0823-4494-99C0-0CCE6E5E9DAB}" destId="{0CE321CA-4C69-4031-9C9A-FCB283927EC3}" srcOrd="0" destOrd="0" presId="urn:microsoft.com/office/officeart/2005/8/layout/orgChart1"/>
    <dgm:cxn modelId="{B2B9055C-F4C8-4F53-B14F-A31E3282E5CF}" type="presParOf" srcId="{559BC7B1-0823-4494-99C0-0CCE6E5E9DAB}" destId="{FA8644AA-6D5F-4104-80F0-45FD5E804009}" srcOrd="1" destOrd="0" presId="urn:microsoft.com/office/officeart/2005/8/layout/orgChart1"/>
    <dgm:cxn modelId="{0F6F9B13-DBDB-4B14-8A71-EB3F6916ED1E}" type="presParOf" srcId="{3B043B98-E428-4FE0-8C60-C223DD598A56}" destId="{0D318CA5-77A4-4919-B1EA-8E77A3C64408}" srcOrd="1" destOrd="0" presId="urn:microsoft.com/office/officeart/2005/8/layout/orgChart1"/>
    <dgm:cxn modelId="{768F82CD-4C12-4490-8562-C59E44E6AA10}" type="presParOf" srcId="{3B043B98-E428-4FE0-8C60-C223DD598A56}" destId="{CDFDFB2E-1923-4AB6-8E46-19FAF19E8F1E}" srcOrd="2" destOrd="0" presId="urn:microsoft.com/office/officeart/2005/8/layout/orgChart1"/>
    <dgm:cxn modelId="{2E007014-3D8F-4ED9-BB60-2AC121C40798}" type="presParOf" srcId="{CD2E6CD2-964F-4AEC-B028-3F64C6AEC0D3}" destId="{8651590B-DA21-4338-8BFF-A8A29B5644AD}" srcOrd="2" destOrd="0" presId="urn:microsoft.com/office/officeart/2005/8/layout/orgChart1"/>
    <dgm:cxn modelId="{DA6BAF62-861F-4066-AF77-080815ED3C0A}" type="presParOf" srcId="{47DF86EB-B1D4-4545-866D-689A4ED9A448}" destId="{2F07D6EB-6D7B-41C5-8089-7F819F10024F}" srcOrd="2" destOrd="0" presId="urn:microsoft.com/office/officeart/2005/8/layout/orgChart1"/>
    <dgm:cxn modelId="{0873D343-2894-4F21-A79D-89A2B66D05FC}" type="presParOf" srcId="{5E6E4F43-79C0-4A52-A90E-3E1FD5671754}" destId="{BC78B88D-2955-4552-BA52-B11EB3CF1868}" srcOrd="6" destOrd="0" presId="urn:microsoft.com/office/officeart/2005/8/layout/orgChart1"/>
    <dgm:cxn modelId="{6B6636F0-1DBD-486D-A855-23D9CD9B04B2}" type="presParOf" srcId="{5E6E4F43-79C0-4A52-A90E-3E1FD5671754}" destId="{475CC805-BE84-42F3-8A07-4D1F277606EC}" srcOrd="7" destOrd="0" presId="urn:microsoft.com/office/officeart/2005/8/layout/orgChart1"/>
    <dgm:cxn modelId="{F997DFD8-EA3A-4667-94CF-2C97597D0B8D}" type="presParOf" srcId="{475CC805-BE84-42F3-8A07-4D1F277606EC}" destId="{AFD0103C-A3DC-41CA-A8E5-218A26F683CA}" srcOrd="0" destOrd="0" presId="urn:microsoft.com/office/officeart/2005/8/layout/orgChart1"/>
    <dgm:cxn modelId="{E376FBF2-851F-4733-A067-630F2D806EC1}" type="presParOf" srcId="{AFD0103C-A3DC-41CA-A8E5-218A26F683CA}" destId="{0CA5CB2C-D50C-4757-A4F8-89EA170509F7}" srcOrd="0" destOrd="0" presId="urn:microsoft.com/office/officeart/2005/8/layout/orgChart1"/>
    <dgm:cxn modelId="{8C0F47C3-3690-448E-9468-A20B6B3D714C}" type="presParOf" srcId="{AFD0103C-A3DC-41CA-A8E5-218A26F683CA}" destId="{00900E84-DC9A-4995-8474-7B3C648B98A5}" srcOrd="1" destOrd="0" presId="urn:microsoft.com/office/officeart/2005/8/layout/orgChart1"/>
    <dgm:cxn modelId="{C85ABE23-04E8-4C3D-886B-6303975BD1D3}" type="presParOf" srcId="{475CC805-BE84-42F3-8A07-4D1F277606EC}" destId="{71B25350-28D3-48D4-ADE0-FC404BF35C36}" srcOrd="1" destOrd="0" presId="urn:microsoft.com/office/officeart/2005/8/layout/orgChart1"/>
    <dgm:cxn modelId="{A1C2F27D-F06F-4B60-AFA1-044338750D57}" type="presParOf" srcId="{475CC805-BE84-42F3-8A07-4D1F277606EC}" destId="{153856D8-E483-4AF9-8745-66B8CDB2C3E7}" srcOrd="2" destOrd="0" presId="urn:microsoft.com/office/officeart/2005/8/layout/orgChart1"/>
    <dgm:cxn modelId="{E6EAA560-EF44-4C1B-AA6A-31D43CCE47D0}" type="presParOf" srcId="{5E6E4F43-79C0-4A52-A90E-3E1FD5671754}" destId="{FB04E5D9-D888-44DB-8C77-B02D5D255742}" srcOrd="8" destOrd="0" presId="urn:microsoft.com/office/officeart/2005/8/layout/orgChart1"/>
    <dgm:cxn modelId="{8B321357-DD44-4104-AFD4-364B3A0750D0}" type="presParOf" srcId="{5E6E4F43-79C0-4A52-A90E-3E1FD5671754}" destId="{69DA4F85-82D5-42D1-91BA-D4E35D316CF0}" srcOrd="9" destOrd="0" presId="urn:microsoft.com/office/officeart/2005/8/layout/orgChart1"/>
    <dgm:cxn modelId="{10471662-EAAC-4F43-AE04-145127629CA9}" type="presParOf" srcId="{69DA4F85-82D5-42D1-91BA-D4E35D316CF0}" destId="{C2487CC1-B904-4799-BB30-4FD37E9EFC5E}" srcOrd="0" destOrd="0" presId="urn:microsoft.com/office/officeart/2005/8/layout/orgChart1"/>
    <dgm:cxn modelId="{1BCAB52E-FD13-4FA0-8F50-F758C55475F1}" type="presParOf" srcId="{C2487CC1-B904-4799-BB30-4FD37E9EFC5E}" destId="{8634A084-5C4C-447C-B582-8DB83662E514}" srcOrd="0" destOrd="0" presId="urn:microsoft.com/office/officeart/2005/8/layout/orgChart1"/>
    <dgm:cxn modelId="{88362407-E920-4AFF-8337-C284A909B9FB}" type="presParOf" srcId="{C2487CC1-B904-4799-BB30-4FD37E9EFC5E}" destId="{998C2D2B-C66E-4B96-ADAB-BC1DF569F21D}" srcOrd="1" destOrd="0" presId="urn:microsoft.com/office/officeart/2005/8/layout/orgChart1"/>
    <dgm:cxn modelId="{0070591B-A9C6-41CF-B25F-871CFA7D5620}" type="presParOf" srcId="{69DA4F85-82D5-42D1-91BA-D4E35D316CF0}" destId="{564CA53E-787A-485D-9865-E7F66C94C88F}" srcOrd="1" destOrd="0" presId="urn:microsoft.com/office/officeart/2005/8/layout/orgChart1"/>
    <dgm:cxn modelId="{04757974-9B73-49AD-B127-87CCCC1D926F}" type="presParOf" srcId="{69DA4F85-82D5-42D1-91BA-D4E35D316CF0}" destId="{769B820C-411B-4254-A698-A53D4D7B5046}" srcOrd="2" destOrd="0" presId="urn:microsoft.com/office/officeart/2005/8/layout/orgChart1"/>
    <dgm:cxn modelId="{CD545F1A-C35B-4DBF-892D-EC5AE16762F3}" type="presParOf" srcId="{5E6E4F43-79C0-4A52-A90E-3E1FD5671754}" destId="{3D210A4D-709A-4A55-A977-E7F979AFCC05}" srcOrd="10" destOrd="0" presId="urn:microsoft.com/office/officeart/2005/8/layout/orgChart1"/>
    <dgm:cxn modelId="{0E4825AC-FDE5-4489-8827-9D1E949225AA}" type="presParOf" srcId="{5E6E4F43-79C0-4A52-A90E-3E1FD5671754}" destId="{C42CAD6B-D715-47BC-893D-C2001B2FD420}" srcOrd="11" destOrd="0" presId="urn:microsoft.com/office/officeart/2005/8/layout/orgChart1"/>
    <dgm:cxn modelId="{85C2F99F-D0AF-4543-AC76-C35A52E8238F}" type="presParOf" srcId="{C42CAD6B-D715-47BC-893D-C2001B2FD420}" destId="{DC029DCF-7B71-40FF-AC2B-DE9D5C66AD3B}" srcOrd="0" destOrd="0" presId="urn:microsoft.com/office/officeart/2005/8/layout/orgChart1"/>
    <dgm:cxn modelId="{13A38E0C-85A0-4144-905D-57A1DAC61875}" type="presParOf" srcId="{DC029DCF-7B71-40FF-AC2B-DE9D5C66AD3B}" destId="{11CB5CDF-7379-4F93-B503-37093C8DB3F1}" srcOrd="0" destOrd="0" presId="urn:microsoft.com/office/officeart/2005/8/layout/orgChart1"/>
    <dgm:cxn modelId="{8EB6A3C8-40B8-40E6-B2FD-7A3A4908F954}" type="presParOf" srcId="{DC029DCF-7B71-40FF-AC2B-DE9D5C66AD3B}" destId="{9D56C19D-029E-4DE2-A93B-0AF558FD3EE2}" srcOrd="1" destOrd="0" presId="urn:microsoft.com/office/officeart/2005/8/layout/orgChart1"/>
    <dgm:cxn modelId="{A2D53CF1-DA58-4631-A8E2-B97BAC7D4285}" type="presParOf" srcId="{C42CAD6B-D715-47BC-893D-C2001B2FD420}" destId="{9CBF6A32-B3B7-4FEB-8D96-5ED32842BCBC}" srcOrd="1" destOrd="0" presId="urn:microsoft.com/office/officeart/2005/8/layout/orgChart1"/>
    <dgm:cxn modelId="{B1F5EFF1-84EB-45C6-9F46-E42552FCCC54}" type="presParOf" srcId="{C42CAD6B-D715-47BC-893D-C2001B2FD420}" destId="{4BD0922C-0897-48D8-8CFC-A3EEF8AE54B7}" srcOrd="2" destOrd="0" presId="urn:microsoft.com/office/officeart/2005/8/layout/orgChart1"/>
    <dgm:cxn modelId="{479D6B4A-316D-4BBE-B6F7-29695F94BBFB}" type="presParOf" srcId="{5E6E4F43-79C0-4A52-A90E-3E1FD5671754}" destId="{8E1C3E7E-2CC0-4F95-811D-307ED47E9964}" srcOrd="12" destOrd="0" presId="urn:microsoft.com/office/officeart/2005/8/layout/orgChart1"/>
    <dgm:cxn modelId="{0869AEEA-DFFB-458A-93DD-12251269D058}" type="presParOf" srcId="{5E6E4F43-79C0-4A52-A90E-3E1FD5671754}" destId="{46A0986F-4D8C-49D4-B0C6-8419A039626B}" srcOrd="13" destOrd="0" presId="urn:microsoft.com/office/officeart/2005/8/layout/orgChart1"/>
    <dgm:cxn modelId="{E08F2842-CD96-4894-96A4-1F001A85169C}" type="presParOf" srcId="{46A0986F-4D8C-49D4-B0C6-8419A039626B}" destId="{EE12E057-60DE-4995-BA09-A34034C5A2D2}" srcOrd="0" destOrd="0" presId="urn:microsoft.com/office/officeart/2005/8/layout/orgChart1"/>
    <dgm:cxn modelId="{CB4C98E7-89B3-47E1-84F1-EB762618B433}" type="presParOf" srcId="{EE12E057-60DE-4995-BA09-A34034C5A2D2}" destId="{6D242BF9-A130-4EF5-9C2A-176935D2B083}" srcOrd="0" destOrd="0" presId="urn:microsoft.com/office/officeart/2005/8/layout/orgChart1"/>
    <dgm:cxn modelId="{61E608D2-142B-4A56-93B4-6A0935F6F3F4}" type="presParOf" srcId="{EE12E057-60DE-4995-BA09-A34034C5A2D2}" destId="{55729240-0498-4715-A3C4-61954E85F3A6}" srcOrd="1" destOrd="0" presId="urn:microsoft.com/office/officeart/2005/8/layout/orgChart1"/>
    <dgm:cxn modelId="{462E17CE-67DE-4EC1-B72B-87A32467A1B5}" type="presParOf" srcId="{46A0986F-4D8C-49D4-B0C6-8419A039626B}" destId="{402A82BD-E8EE-43C6-87CE-C7AB2813F340}" srcOrd="1" destOrd="0" presId="urn:microsoft.com/office/officeart/2005/8/layout/orgChart1"/>
    <dgm:cxn modelId="{D85E433F-CB86-4A25-844C-07EC30B1A2E2}" type="presParOf" srcId="{46A0986F-4D8C-49D4-B0C6-8419A039626B}" destId="{01FC7D00-D4AC-40A3-8183-67EB8C4301BF}" srcOrd="2" destOrd="0" presId="urn:microsoft.com/office/officeart/2005/8/layout/orgChart1"/>
    <dgm:cxn modelId="{CA54DF15-9B7E-4287-A6F4-F8D1A85682C0}" type="presParOf" srcId="{5E6E4F43-79C0-4A52-A90E-3E1FD5671754}" destId="{BAD44BC7-3621-4DB9-8950-92FE5EA73744}" srcOrd="14" destOrd="0" presId="urn:microsoft.com/office/officeart/2005/8/layout/orgChart1"/>
    <dgm:cxn modelId="{E6A11C77-C941-4A74-8079-A6F65F129C27}" type="presParOf" srcId="{5E6E4F43-79C0-4A52-A90E-3E1FD5671754}" destId="{E776925A-6BDF-412D-AA87-1AA8385CEDB0}" srcOrd="15" destOrd="0" presId="urn:microsoft.com/office/officeart/2005/8/layout/orgChart1"/>
    <dgm:cxn modelId="{F76FEA53-24D3-449A-86A4-92C891F3D27E}" type="presParOf" srcId="{E776925A-6BDF-412D-AA87-1AA8385CEDB0}" destId="{E9444902-5871-4CAD-9E12-37641FEC258F}" srcOrd="0" destOrd="0" presId="urn:microsoft.com/office/officeart/2005/8/layout/orgChart1"/>
    <dgm:cxn modelId="{3B4F2C43-0224-4E17-991F-4114ECA0D982}" type="presParOf" srcId="{E9444902-5871-4CAD-9E12-37641FEC258F}" destId="{27875316-E379-404C-9390-FEB12329D614}" srcOrd="0" destOrd="0" presId="urn:microsoft.com/office/officeart/2005/8/layout/orgChart1"/>
    <dgm:cxn modelId="{05D8D278-CFFB-458C-AD79-912446E9E4FD}" type="presParOf" srcId="{E9444902-5871-4CAD-9E12-37641FEC258F}" destId="{9B428DBC-930F-4C9D-B935-CDF96D38AD9D}" srcOrd="1" destOrd="0" presId="urn:microsoft.com/office/officeart/2005/8/layout/orgChart1"/>
    <dgm:cxn modelId="{AB47ED3D-1DCD-4077-A122-E374FC86CFBB}" type="presParOf" srcId="{E776925A-6BDF-412D-AA87-1AA8385CEDB0}" destId="{BC5736BC-9119-49C9-8B92-36B201B2B72D}" srcOrd="1" destOrd="0" presId="urn:microsoft.com/office/officeart/2005/8/layout/orgChart1"/>
    <dgm:cxn modelId="{01D917B4-6792-43F1-987A-CFFEA605EA73}" type="presParOf" srcId="{E776925A-6BDF-412D-AA87-1AA8385CEDB0}" destId="{93DB43F4-B7A5-405C-8B74-E430A16E7E7B}" srcOrd="2" destOrd="0" presId="urn:microsoft.com/office/officeart/2005/8/layout/orgChart1"/>
    <dgm:cxn modelId="{06FE1B89-19CA-4DFF-844B-4CC703081E15}" type="presParOf" srcId="{5E6E4F43-79C0-4A52-A90E-3E1FD5671754}" destId="{A8C63574-8034-46E3-8E2C-F523965D65CB}" srcOrd="16" destOrd="0" presId="urn:microsoft.com/office/officeart/2005/8/layout/orgChart1"/>
    <dgm:cxn modelId="{BA08880C-0360-4C08-A42B-726D9482BC43}" type="presParOf" srcId="{5E6E4F43-79C0-4A52-A90E-3E1FD5671754}" destId="{EEB139AA-FDE4-449E-862D-60D726DAB5CA}" srcOrd="17" destOrd="0" presId="urn:microsoft.com/office/officeart/2005/8/layout/orgChart1"/>
    <dgm:cxn modelId="{2E58C098-0492-4A6D-A6D8-785D557F8008}" type="presParOf" srcId="{EEB139AA-FDE4-449E-862D-60D726DAB5CA}" destId="{A1BCF7E6-A2AB-46B8-BB5D-F1E07CDFDC4B}" srcOrd="0" destOrd="0" presId="urn:microsoft.com/office/officeart/2005/8/layout/orgChart1"/>
    <dgm:cxn modelId="{48987440-9640-498F-A57F-74CC44FB46BB}" type="presParOf" srcId="{A1BCF7E6-A2AB-46B8-BB5D-F1E07CDFDC4B}" destId="{5F0D6C96-33CF-4146-B326-5D692B4EB221}" srcOrd="0" destOrd="0" presId="urn:microsoft.com/office/officeart/2005/8/layout/orgChart1"/>
    <dgm:cxn modelId="{8C7C1F04-C7C0-4D52-8CB2-EC646F30E80C}" type="presParOf" srcId="{A1BCF7E6-A2AB-46B8-BB5D-F1E07CDFDC4B}" destId="{2D430918-443B-4867-9080-3540C2BBD56C}" srcOrd="1" destOrd="0" presId="urn:microsoft.com/office/officeart/2005/8/layout/orgChart1"/>
    <dgm:cxn modelId="{8F5F4514-7BBE-4C90-9CE3-F75F43DECE72}" type="presParOf" srcId="{EEB139AA-FDE4-449E-862D-60D726DAB5CA}" destId="{DC42C732-BD5F-4A30-A005-8659B2D56A96}" srcOrd="1" destOrd="0" presId="urn:microsoft.com/office/officeart/2005/8/layout/orgChart1"/>
    <dgm:cxn modelId="{50A221A9-16AE-4E68-903D-3E418C81D239}" type="presParOf" srcId="{EEB139AA-FDE4-449E-862D-60D726DAB5CA}" destId="{1F44DFEF-A7EA-476A-AB28-8B62C00F1FBD}" srcOrd="2" destOrd="0" presId="urn:microsoft.com/office/officeart/2005/8/layout/orgChart1"/>
    <dgm:cxn modelId="{0CCC9158-9FF7-46A4-87EF-E6F963D777A8}" type="presParOf" srcId="{5E6E4F43-79C0-4A52-A90E-3E1FD5671754}" destId="{E11C377A-3722-4EF0-9676-74A43A6066A8}" srcOrd="18" destOrd="0" presId="urn:microsoft.com/office/officeart/2005/8/layout/orgChart1"/>
    <dgm:cxn modelId="{E5A1A6EE-7D92-4F1F-9C46-B28C271643A5}" type="presParOf" srcId="{5E6E4F43-79C0-4A52-A90E-3E1FD5671754}" destId="{A66DAC52-EEBE-4B78-8265-6DA7984FC5B9}" srcOrd="19" destOrd="0" presId="urn:microsoft.com/office/officeart/2005/8/layout/orgChart1"/>
    <dgm:cxn modelId="{950CD31A-6BCF-4B19-AA90-6EDF1A294944}" type="presParOf" srcId="{A66DAC52-EEBE-4B78-8265-6DA7984FC5B9}" destId="{A6DD44BE-8044-4512-83F0-1269182C7AAB}" srcOrd="0" destOrd="0" presId="urn:microsoft.com/office/officeart/2005/8/layout/orgChart1"/>
    <dgm:cxn modelId="{C9ECE0E9-60E6-40C6-943C-A5A13A85A6EA}" type="presParOf" srcId="{A6DD44BE-8044-4512-83F0-1269182C7AAB}" destId="{8BB68BCC-003E-47FE-AC05-29736F53F6B8}" srcOrd="0" destOrd="0" presId="urn:microsoft.com/office/officeart/2005/8/layout/orgChart1"/>
    <dgm:cxn modelId="{26EC8C2C-720C-4CF9-838D-36A73CC1F3C0}" type="presParOf" srcId="{A6DD44BE-8044-4512-83F0-1269182C7AAB}" destId="{85EA510B-ADFA-41FE-9846-FD0DF883EAE0}" srcOrd="1" destOrd="0" presId="urn:microsoft.com/office/officeart/2005/8/layout/orgChart1"/>
    <dgm:cxn modelId="{1941EA05-6DCF-4331-9BE3-ABEF7DFDF03A}" type="presParOf" srcId="{A66DAC52-EEBE-4B78-8265-6DA7984FC5B9}" destId="{C5662B5A-13B2-44F9-8508-D5D9126A8E2E}" srcOrd="1" destOrd="0" presId="urn:microsoft.com/office/officeart/2005/8/layout/orgChart1"/>
    <dgm:cxn modelId="{4CC9DA7E-A7BA-4663-B369-E08CCDBC0BC9}" type="presParOf" srcId="{A66DAC52-EEBE-4B78-8265-6DA7984FC5B9}" destId="{B186D884-F6F0-4ED8-888C-210486345A0A}" srcOrd="2" destOrd="0" presId="urn:microsoft.com/office/officeart/2005/8/layout/orgChart1"/>
    <dgm:cxn modelId="{45F28385-5E3A-40BE-9B7D-AB746EC185F2}" type="presParOf" srcId="{5E6E4F43-79C0-4A52-A90E-3E1FD5671754}" destId="{69E101A7-CD0A-439C-9A6F-D99C679EAA43}" srcOrd="20" destOrd="0" presId="urn:microsoft.com/office/officeart/2005/8/layout/orgChart1"/>
    <dgm:cxn modelId="{D9CC8F6E-EE66-4D67-B566-7D5AB67963DA}" type="presParOf" srcId="{5E6E4F43-79C0-4A52-A90E-3E1FD5671754}" destId="{E2BB3181-8CE9-4828-9FED-1843324203E9}" srcOrd="21" destOrd="0" presId="urn:microsoft.com/office/officeart/2005/8/layout/orgChart1"/>
    <dgm:cxn modelId="{0BB9C972-57B9-4B88-813A-36342110979B}" type="presParOf" srcId="{E2BB3181-8CE9-4828-9FED-1843324203E9}" destId="{7D4A690F-D1D6-4F22-8B4A-0053BC1A7094}" srcOrd="0" destOrd="0" presId="urn:microsoft.com/office/officeart/2005/8/layout/orgChart1"/>
    <dgm:cxn modelId="{3D810D4E-7BE2-43A7-B80D-5A9CC319F094}" type="presParOf" srcId="{7D4A690F-D1D6-4F22-8B4A-0053BC1A7094}" destId="{7C797975-0C75-4902-98D4-0016D238876C}" srcOrd="0" destOrd="0" presId="urn:microsoft.com/office/officeart/2005/8/layout/orgChart1"/>
    <dgm:cxn modelId="{41887ADF-CC99-4011-A75D-E7351CE64313}" type="presParOf" srcId="{7D4A690F-D1D6-4F22-8B4A-0053BC1A7094}" destId="{07447FB2-DED0-4445-81F8-86BB8A210982}" srcOrd="1" destOrd="0" presId="urn:microsoft.com/office/officeart/2005/8/layout/orgChart1"/>
    <dgm:cxn modelId="{3C2813DD-B250-47E1-86B0-24B5B6B679D6}" type="presParOf" srcId="{E2BB3181-8CE9-4828-9FED-1843324203E9}" destId="{9A5BB582-D2F2-497A-8CF6-90E026ADC714}" srcOrd="1" destOrd="0" presId="urn:microsoft.com/office/officeart/2005/8/layout/orgChart1"/>
    <dgm:cxn modelId="{4EED669A-A0D4-4FEE-8769-5D911E3B9A1E}" type="presParOf" srcId="{E2BB3181-8CE9-4828-9FED-1843324203E9}" destId="{F41F809C-B224-4E8D-ACF6-60B41CE9D168}" srcOrd="2" destOrd="0" presId="urn:microsoft.com/office/officeart/2005/8/layout/orgChart1"/>
    <dgm:cxn modelId="{70E6172B-3DCE-43EB-A6D5-1C7601DE3F93}" type="presParOf" srcId="{FEFA90EC-8932-46DD-A9D6-1FD1EB1870C8}" destId="{A4DE9F4B-A26B-4900-B7CD-2CDA8F16330E}" srcOrd="2" destOrd="0" presId="urn:microsoft.com/office/officeart/2005/8/layout/orgChart1"/>
    <dgm:cxn modelId="{7DA0BB5D-53A7-4717-B333-95C2F502D84A}" type="presParOf" srcId="{0BA66A58-FE68-4A13-81A1-10DAF5967123}" destId="{A261B61B-EE4E-4651-917F-1BE02728BCCE}" srcOrd="2" destOrd="0" presId="urn:microsoft.com/office/officeart/2005/8/layout/orgChart1"/>
    <dgm:cxn modelId="{F1F233A7-9837-411A-998B-16E928FE6E99}" type="presParOf" srcId="{0BA66A58-FE68-4A13-81A1-10DAF5967123}" destId="{7B21048A-397B-4F42-8C7D-8DC54679A01D}" srcOrd="3" destOrd="0" presId="urn:microsoft.com/office/officeart/2005/8/layout/orgChart1"/>
    <dgm:cxn modelId="{38627639-5F97-41E6-A43D-57198262140D}" type="presParOf" srcId="{7B21048A-397B-4F42-8C7D-8DC54679A01D}" destId="{A5539AD1-CDA9-4991-8E97-B910222F116F}" srcOrd="0" destOrd="0" presId="urn:microsoft.com/office/officeart/2005/8/layout/orgChart1"/>
    <dgm:cxn modelId="{6D7D799F-2716-43A7-AC46-C27BF1119355}" type="presParOf" srcId="{A5539AD1-CDA9-4991-8E97-B910222F116F}" destId="{1479C21E-F086-406E-89F8-10D5559C1888}" srcOrd="0" destOrd="0" presId="urn:microsoft.com/office/officeart/2005/8/layout/orgChart1"/>
    <dgm:cxn modelId="{9939AF20-4DF5-4720-A30B-E32E8F079AEC}" type="presParOf" srcId="{A5539AD1-CDA9-4991-8E97-B910222F116F}" destId="{0134380F-D0B8-4E4B-8FAE-45CC6C605E08}" srcOrd="1" destOrd="0" presId="urn:microsoft.com/office/officeart/2005/8/layout/orgChart1"/>
    <dgm:cxn modelId="{D9163808-DAE2-4080-AF5A-117F1FFB5EDE}" type="presParOf" srcId="{7B21048A-397B-4F42-8C7D-8DC54679A01D}" destId="{A956A970-AFB9-4640-82A3-57B70735BEC7}" srcOrd="1" destOrd="0" presId="urn:microsoft.com/office/officeart/2005/8/layout/orgChart1"/>
    <dgm:cxn modelId="{BA885CC3-D84C-42DF-9C74-A182E94BE18A}" type="presParOf" srcId="{7B21048A-397B-4F42-8C7D-8DC54679A01D}" destId="{D814BC82-327F-41EF-9DCE-46664F968467}" srcOrd="2" destOrd="0" presId="urn:microsoft.com/office/officeart/2005/8/layout/orgChart1"/>
    <dgm:cxn modelId="{5FA5C667-3BE3-47DE-AE05-181C3938329F}" type="presParOf" srcId="{0BA66A58-FE68-4A13-81A1-10DAF5967123}" destId="{5EE9D4FD-8C1B-4C4F-B1AB-2BF03A32474C}" srcOrd="4" destOrd="0" presId="urn:microsoft.com/office/officeart/2005/8/layout/orgChart1"/>
    <dgm:cxn modelId="{DBF13640-FE22-4EA3-B3D2-E5F722985136}" type="presParOf" srcId="{0BA66A58-FE68-4A13-81A1-10DAF5967123}" destId="{B624E973-8767-4F6A-9547-2F9DA3063BF6}" srcOrd="5" destOrd="0" presId="urn:microsoft.com/office/officeart/2005/8/layout/orgChart1"/>
    <dgm:cxn modelId="{480F8C98-60DF-4A88-A0FD-0FAF92391189}" type="presParOf" srcId="{B624E973-8767-4F6A-9547-2F9DA3063BF6}" destId="{58640302-C12B-498A-81F6-14EC0C701560}" srcOrd="0" destOrd="0" presId="urn:microsoft.com/office/officeart/2005/8/layout/orgChart1"/>
    <dgm:cxn modelId="{C072C106-79F8-4A43-BE22-04DC0E9054E1}" type="presParOf" srcId="{58640302-C12B-498A-81F6-14EC0C701560}" destId="{13EBC984-458D-499E-9F09-04D6505D1281}" srcOrd="0" destOrd="0" presId="urn:microsoft.com/office/officeart/2005/8/layout/orgChart1"/>
    <dgm:cxn modelId="{44D71588-8B53-482A-AFA7-0B6D149B9604}" type="presParOf" srcId="{58640302-C12B-498A-81F6-14EC0C701560}" destId="{1B881455-8D07-49A2-97AB-72A8C50276F1}" srcOrd="1" destOrd="0" presId="urn:microsoft.com/office/officeart/2005/8/layout/orgChart1"/>
    <dgm:cxn modelId="{9066CC56-5488-40C5-AA0C-9A6CBFF6D8FF}" type="presParOf" srcId="{B624E973-8767-4F6A-9547-2F9DA3063BF6}" destId="{400FF265-8C69-4CB4-A93F-8557AB220396}" srcOrd="1" destOrd="0" presId="urn:microsoft.com/office/officeart/2005/8/layout/orgChart1"/>
    <dgm:cxn modelId="{0AC552CD-6ADA-4AE1-A186-70B09220DB40}" type="presParOf" srcId="{B624E973-8767-4F6A-9547-2F9DA3063BF6}" destId="{6C77DCFE-2AA9-4148-918A-A43C10CFFBC3}" srcOrd="2" destOrd="0" presId="urn:microsoft.com/office/officeart/2005/8/layout/orgChart1"/>
    <dgm:cxn modelId="{2E52AE2B-056E-4E72-99BB-5E10ACD0FA12}" type="presParOf" srcId="{0BA66A58-FE68-4A13-81A1-10DAF5967123}" destId="{EE16A825-DE98-4CCC-B9B2-A08101FDE2FB}" srcOrd="6" destOrd="0" presId="urn:microsoft.com/office/officeart/2005/8/layout/orgChart1"/>
    <dgm:cxn modelId="{A054AFEB-476B-4030-80D1-444DD3597CBB}" type="presParOf" srcId="{0BA66A58-FE68-4A13-81A1-10DAF5967123}" destId="{635CF88F-6202-43CF-A253-076D6CDBAD59}" srcOrd="7" destOrd="0" presId="urn:microsoft.com/office/officeart/2005/8/layout/orgChart1"/>
    <dgm:cxn modelId="{F6CAA6BE-A83C-4A01-9305-A57513BE869B}" type="presParOf" srcId="{635CF88F-6202-43CF-A253-076D6CDBAD59}" destId="{F7A6F13D-1572-497D-A757-7C1410D6D6A0}" srcOrd="0" destOrd="0" presId="urn:microsoft.com/office/officeart/2005/8/layout/orgChart1"/>
    <dgm:cxn modelId="{AF3B8C4A-58FD-4B99-A0CF-82A2F08925A3}" type="presParOf" srcId="{F7A6F13D-1572-497D-A757-7C1410D6D6A0}" destId="{34763C3A-2461-4068-88A3-D9A5D562D7BD}" srcOrd="0" destOrd="0" presId="urn:microsoft.com/office/officeart/2005/8/layout/orgChart1"/>
    <dgm:cxn modelId="{845CC6F6-3884-45D6-939B-C100F40681AC}" type="presParOf" srcId="{F7A6F13D-1572-497D-A757-7C1410D6D6A0}" destId="{24EC4FE5-AAA6-41C2-B8E2-7E1D192F9AA0}" srcOrd="1" destOrd="0" presId="urn:microsoft.com/office/officeart/2005/8/layout/orgChart1"/>
    <dgm:cxn modelId="{9B4A80EE-5379-45BB-AC74-2FDF323C9D60}" type="presParOf" srcId="{635CF88F-6202-43CF-A253-076D6CDBAD59}" destId="{AF0B8260-1181-49CC-B77D-E1F7CDA33029}" srcOrd="1" destOrd="0" presId="urn:microsoft.com/office/officeart/2005/8/layout/orgChart1"/>
    <dgm:cxn modelId="{14CB31CD-4FCF-4055-9027-75CA439675D5}" type="presParOf" srcId="{635CF88F-6202-43CF-A253-076D6CDBAD59}" destId="{3743B188-FD2A-4C1C-8D89-1FE846718426}" srcOrd="2" destOrd="0" presId="urn:microsoft.com/office/officeart/2005/8/layout/orgChart1"/>
    <dgm:cxn modelId="{D3154034-1FCD-4987-91E0-95292DFE270D}" type="presParOf" srcId="{0BA66A58-FE68-4A13-81A1-10DAF5967123}" destId="{B820BC23-C073-45AD-BE77-E64C28878AD7}" srcOrd="8" destOrd="0" presId="urn:microsoft.com/office/officeart/2005/8/layout/orgChart1"/>
    <dgm:cxn modelId="{0B253497-77A7-431E-9C39-708BBBF76D56}" type="presParOf" srcId="{0BA66A58-FE68-4A13-81A1-10DAF5967123}" destId="{6C10E8CE-0EEE-43AF-BF7E-53CF55332187}" srcOrd="9" destOrd="0" presId="urn:microsoft.com/office/officeart/2005/8/layout/orgChart1"/>
    <dgm:cxn modelId="{4602C1C5-7E0A-4172-AE7A-3F517F21DA05}" type="presParOf" srcId="{6C10E8CE-0EEE-43AF-BF7E-53CF55332187}" destId="{1607C035-6017-44FC-8755-B916C821CF8E}" srcOrd="0" destOrd="0" presId="urn:microsoft.com/office/officeart/2005/8/layout/orgChart1"/>
    <dgm:cxn modelId="{55B3DB03-35FD-48A6-873D-174730F18161}" type="presParOf" srcId="{1607C035-6017-44FC-8755-B916C821CF8E}" destId="{CCD01789-F75A-4DED-B067-A1F11DBD398E}" srcOrd="0" destOrd="0" presId="urn:microsoft.com/office/officeart/2005/8/layout/orgChart1"/>
    <dgm:cxn modelId="{55464767-F2C2-4D49-9F75-A03A153F3EF0}" type="presParOf" srcId="{1607C035-6017-44FC-8755-B916C821CF8E}" destId="{1316716D-6F51-432F-9337-5A9021B5D01D}" srcOrd="1" destOrd="0" presId="urn:microsoft.com/office/officeart/2005/8/layout/orgChart1"/>
    <dgm:cxn modelId="{62E64EDC-06C1-426A-A273-78280B1FF455}" type="presParOf" srcId="{6C10E8CE-0EEE-43AF-BF7E-53CF55332187}" destId="{75968CE8-9069-49EA-8BE1-754E921C66E4}" srcOrd="1" destOrd="0" presId="urn:microsoft.com/office/officeart/2005/8/layout/orgChart1"/>
    <dgm:cxn modelId="{459D674F-FD21-4F54-8AAF-A2F31A95F18D}" type="presParOf" srcId="{6C10E8CE-0EEE-43AF-BF7E-53CF55332187}" destId="{BF8DAB09-1B45-4CC3-B22E-2637DC665474}" srcOrd="2" destOrd="0" presId="urn:microsoft.com/office/officeart/2005/8/layout/orgChart1"/>
    <dgm:cxn modelId="{FC0FC225-A40E-4DC6-B458-06BBCB0FF504}" type="presParOf" srcId="{0BA66A58-FE68-4A13-81A1-10DAF5967123}" destId="{BA4CF9D5-6B4C-4BAC-9471-3A0C0AE2120E}" srcOrd="10" destOrd="0" presId="urn:microsoft.com/office/officeart/2005/8/layout/orgChart1"/>
    <dgm:cxn modelId="{8E74B847-A9D4-4D3B-8C23-77D24E5E3691}" type="presParOf" srcId="{0BA66A58-FE68-4A13-81A1-10DAF5967123}" destId="{31EE7773-07DE-489D-9FCA-9C9224BFC39C}" srcOrd="11" destOrd="0" presId="urn:microsoft.com/office/officeart/2005/8/layout/orgChart1"/>
    <dgm:cxn modelId="{C40B85AE-E4A1-4EEC-8CB9-7D9C0FD0C1E0}" type="presParOf" srcId="{31EE7773-07DE-489D-9FCA-9C9224BFC39C}" destId="{E69CD03A-5F8F-4EBB-BACD-E0DCA19EF58C}" srcOrd="0" destOrd="0" presId="urn:microsoft.com/office/officeart/2005/8/layout/orgChart1"/>
    <dgm:cxn modelId="{976FBFB0-BEE8-4709-ABB7-7EADFC243F93}" type="presParOf" srcId="{E69CD03A-5F8F-4EBB-BACD-E0DCA19EF58C}" destId="{415539B4-986D-488A-91BB-99A1972C4004}" srcOrd="0" destOrd="0" presId="urn:microsoft.com/office/officeart/2005/8/layout/orgChart1"/>
    <dgm:cxn modelId="{5F8A625B-233A-47B3-BFB9-18A70FC25325}" type="presParOf" srcId="{E69CD03A-5F8F-4EBB-BACD-E0DCA19EF58C}" destId="{A3C6A553-A90E-40CA-A105-15312D10D580}" srcOrd="1" destOrd="0" presId="urn:microsoft.com/office/officeart/2005/8/layout/orgChart1"/>
    <dgm:cxn modelId="{E14A6168-ED17-41C2-A74E-A226A8DA0C6C}" type="presParOf" srcId="{31EE7773-07DE-489D-9FCA-9C9224BFC39C}" destId="{02DFC86C-FC87-4147-9AB1-0628BBA93415}" srcOrd="1" destOrd="0" presId="urn:microsoft.com/office/officeart/2005/8/layout/orgChart1"/>
    <dgm:cxn modelId="{BD0CD5B4-07B9-4CEB-8AB2-61DF254A02CE}" type="presParOf" srcId="{31EE7773-07DE-489D-9FCA-9C9224BFC39C}" destId="{4F157FA3-99DA-47F2-85B0-648FB85DDC97}" srcOrd="2" destOrd="0" presId="urn:microsoft.com/office/officeart/2005/8/layout/orgChart1"/>
    <dgm:cxn modelId="{DBD9CA5E-8B0C-4EBF-862E-C969F1992164}" type="presParOf" srcId="{0BA66A58-FE68-4A13-81A1-10DAF5967123}" destId="{F3796B07-18D8-4AB7-930A-46E6D2699B4E}" srcOrd="12" destOrd="0" presId="urn:microsoft.com/office/officeart/2005/8/layout/orgChart1"/>
    <dgm:cxn modelId="{A1D9F63B-E021-424C-9AC8-4BE5602EB737}" type="presParOf" srcId="{0BA66A58-FE68-4A13-81A1-10DAF5967123}" destId="{8150F320-C9B7-405F-9327-03EA818907C1}" srcOrd="13" destOrd="0" presId="urn:microsoft.com/office/officeart/2005/8/layout/orgChart1"/>
    <dgm:cxn modelId="{C3B342CC-B412-4341-8287-ACC30D3ABAE8}" type="presParOf" srcId="{8150F320-C9B7-405F-9327-03EA818907C1}" destId="{DA68587F-AE77-402E-AF84-E01A20699C61}" srcOrd="0" destOrd="0" presId="urn:microsoft.com/office/officeart/2005/8/layout/orgChart1"/>
    <dgm:cxn modelId="{A355C7DD-AC2F-45B8-832D-AC610313C420}" type="presParOf" srcId="{DA68587F-AE77-402E-AF84-E01A20699C61}" destId="{898AEAF1-8290-4C49-A2F7-3AD0D53442C2}" srcOrd="0" destOrd="0" presId="urn:microsoft.com/office/officeart/2005/8/layout/orgChart1"/>
    <dgm:cxn modelId="{4A8E3E58-5D22-404C-8620-31345B8C9172}" type="presParOf" srcId="{DA68587F-AE77-402E-AF84-E01A20699C61}" destId="{64612CB2-3958-4B04-BE69-F546B50DDA17}" srcOrd="1" destOrd="0" presId="urn:microsoft.com/office/officeart/2005/8/layout/orgChart1"/>
    <dgm:cxn modelId="{345889FD-9F72-40BF-9349-1B7B2AFB1992}" type="presParOf" srcId="{8150F320-C9B7-405F-9327-03EA818907C1}" destId="{A7CD5AC5-7754-41B8-B168-6D844BCA33B8}" srcOrd="1" destOrd="0" presId="urn:microsoft.com/office/officeart/2005/8/layout/orgChart1"/>
    <dgm:cxn modelId="{F417BCBD-F3B3-498C-9CA2-471D4A93071D}" type="presParOf" srcId="{8150F320-C9B7-405F-9327-03EA818907C1}" destId="{71BF70D8-E33A-4C2D-BE4B-CBB353E39F2F}" srcOrd="2" destOrd="0" presId="urn:microsoft.com/office/officeart/2005/8/layout/orgChart1"/>
    <dgm:cxn modelId="{6A6F1CBC-5B6B-4D62-AFCF-E08F9170F290}" type="presParOf" srcId="{A12FFB0C-444E-4A3C-A6B2-220629D229C1}" destId="{19C64815-159B-479A-A96D-80BBD125D846}" srcOrd="2" destOrd="0" presId="urn:microsoft.com/office/officeart/2005/8/layout/orgChart1"/>
    <dgm:cxn modelId="{9F56BA6D-4005-4181-9F12-DA59D6AB2230}" type="presParOf" srcId="{C08E17A8-6996-4E53-B77C-0F360BABD301}" destId="{C0B4B6DA-25F3-42EF-ADDE-BA5038108647}" srcOrd="8" destOrd="0" presId="urn:microsoft.com/office/officeart/2005/8/layout/orgChart1"/>
    <dgm:cxn modelId="{70688D19-6FB4-4D78-ADE0-E173AECED911}" type="presParOf" srcId="{C08E17A8-6996-4E53-B77C-0F360BABD301}" destId="{3DB98C96-903E-4691-A929-DAEC09B114FF}" srcOrd="9" destOrd="0" presId="urn:microsoft.com/office/officeart/2005/8/layout/orgChart1"/>
    <dgm:cxn modelId="{0239B365-4E98-4901-BF57-C5E06B695E1F}" type="presParOf" srcId="{3DB98C96-903E-4691-A929-DAEC09B114FF}" destId="{3D9A459D-F9E7-495A-ABE3-B4F49D3E7ECC}" srcOrd="0" destOrd="0" presId="urn:microsoft.com/office/officeart/2005/8/layout/orgChart1"/>
    <dgm:cxn modelId="{5B7B024A-8603-4F00-B917-6107F7917E90}" type="presParOf" srcId="{3D9A459D-F9E7-495A-ABE3-B4F49D3E7ECC}" destId="{6DBC880B-5D38-4E94-917E-BABF15078B40}" srcOrd="0" destOrd="0" presId="urn:microsoft.com/office/officeart/2005/8/layout/orgChart1"/>
    <dgm:cxn modelId="{9A0B1314-912D-40A8-8680-3A8869D2A9B7}" type="presParOf" srcId="{3D9A459D-F9E7-495A-ABE3-B4F49D3E7ECC}" destId="{01572D49-B559-466D-9B55-6ED196E76637}" srcOrd="1" destOrd="0" presId="urn:microsoft.com/office/officeart/2005/8/layout/orgChart1"/>
    <dgm:cxn modelId="{7E5C8D73-6CDD-453C-B27C-DB6DCA0F10B4}" type="presParOf" srcId="{3DB98C96-903E-4691-A929-DAEC09B114FF}" destId="{2C3E7982-6C55-4F2B-9312-782A8775E43D}" srcOrd="1" destOrd="0" presId="urn:microsoft.com/office/officeart/2005/8/layout/orgChart1"/>
    <dgm:cxn modelId="{3C3AFA76-F55A-43E4-A4E9-50A88310DE4E}" type="presParOf" srcId="{3DB98C96-903E-4691-A929-DAEC09B114FF}" destId="{8841319B-5B24-4642-B3D3-661BBA10BDF9}" srcOrd="2" destOrd="0" presId="urn:microsoft.com/office/officeart/2005/8/layout/orgChart1"/>
    <dgm:cxn modelId="{41985A14-E425-4D36-81CD-915B81F1A8A9}" type="presParOf" srcId="{C08E17A8-6996-4E53-B77C-0F360BABD301}" destId="{01397FAC-5839-4378-8B87-03A69C1AD8CF}" srcOrd="10" destOrd="0" presId="urn:microsoft.com/office/officeart/2005/8/layout/orgChart1"/>
    <dgm:cxn modelId="{699864A2-73EF-43CE-BD4A-08CBB20D384F}" type="presParOf" srcId="{C08E17A8-6996-4E53-B77C-0F360BABD301}" destId="{CFC66CFF-6A97-4864-8826-242842238B10}" srcOrd="11" destOrd="0" presId="urn:microsoft.com/office/officeart/2005/8/layout/orgChart1"/>
    <dgm:cxn modelId="{08FE2E1A-ED30-4AB4-9601-594B40CCC314}" type="presParOf" srcId="{CFC66CFF-6A97-4864-8826-242842238B10}" destId="{1BE9822B-5B76-4B49-B801-FA75699B5A77}" srcOrd="0" destOrd="0" presId="urn:microsoft.com/office/officeart/2005/8/layout/orgChart1"/>
    <dgm:cxn modelId="{E28AB738-95AE-419B-B42A-D3C9F5764A43}" type="presParOf" srcId="{1BE9822B-5B76-4B49-B801-FA75699B5A77}" destId="{62DA1E7A-D99D-46A8-BA1E-2FB5D307D0F4}" srcOrd="0" destOrd="0" presId="urn:microsoft.com/office/officeart/2005/8/layout/orgChart1"/>
    <dgm:cxn modelId="{445060A4-3C02-4174-8699-0CE891C57AA4}" type="presParOf" srcId="{1BE9822B-5B76-4B49-B801-FA75699B5A77}" destId="{8206E1C7-5152-49FF-B77B-51E24E024CA8}" srcOrd="1" destOrd="0" presId="urn:microsoft.com/office/officeart/2005/8/layout/orgChart1"/>
    <dgm:cxn modelId="{0794AA17-39CF-4E85-80C2-E144462450CA}" type="presParOf" srcId="{CFC66CFF-6A97-4864-8826-242842238B10}" destId="{5AB8F94A-A30E-40B5-957A-890C9769C5A9}" srcOrd="1" destOrd="0" presId="urn:microsoft.com/office/officeart/2005/8/layout/orgChart1"/>
    <dgm:cxn modelId="{2CA11160-C49D-42F7-9626-A2BB0AA5417D}" type="presParOf" srcId="{CFC66CFF-6A97-4864-8826-242842238B10}" destId="{6F19CAF7-F97F-4E8D-B228-309DA6971C22}" srcOrd="2" destOrd="0" presId="urn:microsoft.com/office/officeart/2005/8/layout/orgChart1"/>
    <dgm:cxn modelId="{7BB4E5BB-9B1A-4077-BEAB-43AB732CE063}" type="presParOf" srcId="{C08E17A8-6996-4E53-B77C-0F360BABD301}" destId="{1C32A6B6-6951-4406-89C0-3AC5414924F3}" srcOrd="12" destOrd="0" presId="urn:microsoft.com/office/officeart/2005/8/layout/orgChart1"/>
    <dgm:cxn modelId="{20B324EB-D315-4D36-8572-4BAF683949B6}" type="presParOf" srcId="{C08E17A8-6996-4E53-B77C-0F360BABD301}" destId="{43D0D4ED-04A7-4DBB-9DC4-3C67FB3C37EE}" srcOrd="13" destOrd="0" presId="urn:microsoft.com/office/officeart/2005/8/layout/orgChart1"/>
    <dgm:cxn modelId="{45EF4FF3-423E-447D-88CD-3234BD7C468F}" type="presParOf" srcId="{43D0D4ED-04A7-4DBB-9DC4-3C67FB3C37EE}" destId="{0D26CFA8-9113-444D-8B3B-A6D16BE5C529}" srcOrd="0" destOrd="0" presId="urn:microsoft.com/office/officeart/2005/8/layout/orgChart1"/>
    <dgm:cxn modelId="{947D3AC6-611F-4176-B85E-3EAB9503F28D}" type="presParOf" srcId="{0D26CFA8-9113-444D-8B3B-A6D16BE5C529}" destId="{5AC7B2CF-2F9C-4693-87A9-0AC1CB34B587}" srcOrd="0" destOrd="0" presId="urn:microsoft.com/office/officeart/2005/8/layout/orgChart1"/>
    <dgm:cxn modelId="{4B5D9E57-1A74-49EE-A22C-55699C13585D}" type="presParOf" srcId="{0D26CFA8-9113-444D-8B3B-A6D16BE5C529}" destId="{CD9C2E5B-95D0-415A-A020-A01B66A09A94}" srcOrd="1" destOrd="0" presId="urn:microsoft.com/office/officeart/2005/8/layout/orgChart1"/>
    <dgm:cxn modelId="{3E470772-4CDB-440B-95A4-DE66B7D62658}" type="presParOf" srcId="{43D0D4ED-04A7-4DBB-9DC4-3C67FB3C37EE}" destId="{9DFFC873-68B5-4584-883F-F99A964ED7F1}" srcOrd="1" destOrd="0" presId="urn:microsoft.com/office/officeart/2005/8/layout/orgChart1"/>
    <dgm:cxn modelId="{E39836EF-7D99-49B3-A460-ECC0B1153D28}" type="presParOf" srcId="{43D0D4ED-04A7-4DBB-9DC4-3C67FB3C37EE}" destId="{5E6C80CD-7400-4ACA-8F96-6FF68B2D958C}" srcOrd="2" destOrd="0" presId="urn:microsoft.com/office/officeart/2005/8/layout/orgChart1"/>
    <dgm:cxn modelId="{208C170C-90E3-4593-92C6-D6B4C4C27143}" type="presParOf" srcId="{C08E17A8-6996-4E53-B77C-0F360BABD301}" destId="{D508C90F-EBF6-43FA-B0DA-0304F9C2776B}" srcOrd="14" destOrd="0" presId="urn:microsoft.com/office/officeart/2005/8/layout/orgChart1"/>
    <dgm:cxn modelId="{117C0BA3-202F-423F-B9B1-58CA4829F392}" type="presParOf" srcId="{C08E17A8-6996-4E53-B77C-0F360BABD301}" destId="{E7E24731-4E66-4E96-BEE3-55D61DE5734A}" srcOrd="15" destOrd="0" presId="urn:microsoft.com/office/officeart/2005/8/layout/orgChart1"/>
    <dgm:cxn modelId="{0B5D809C-A6B9-44D9-BB17-FDF68C66F431}" type="presParOf" srcId="{E7E24731-4E66-4E96-BEE3-55D61DE5734A}" destId="{B6731A4B-1AE2-41D6-9C8C-A8DEE96102CE}" srcOrd="0" destOrd="0" presId="urn:microsoft.com/office/officeart/2005/8/layout/orgChart1"/>
    <dgm:cxn modelId="{8EF33E5E-1A4D-469B-9652-21A71B4A9362}" type="presParOf" srcId="{B6731A4B-1AE2-41D6-9C8C-A8DEE96102CE}" destId="{21663735-2C79-4E4B-AF23-93D1085AD862}" srcOrd="0" destOrd="0" presId="urn:microsoft.com/office/officeart/2005/8/layout/orgChart1"/>
    <dgm:cxn modelId="{29D7ED54-0726-4F92-9452-C0930BDF5DC9}" type="presParOf" srcId="{B6731A4B-1AE2-41D6-9C8C-A8DEE96102CE}" destId="{C5CA0C35-13DE-43B3-BE54-40A4DA029DD6}" srcOrd="1" destOrd="0" presId="urn:microsoft.com/office/officeart/2005/8/layout/orgChart1"/>
    <dgm:cxn modelId="{1154905A-117B-48E5-B7E3-C2681FFF32C5}" type="presParOf" srcId="{E7E24731-4E66-4E96-BEE3-55D61DE5734A}" destId="{2FA64EB7-029E-45DE-8EDB-38C1DB1201BC}" srcOrd="1" destOrd="0" presId="urn:microsoft.com/office/officeart/2005/8/layout/orgChart1"/>
    <dgm:cxn modelId="{ED880857-1341-4F74-A48E-52A9E7AD41BC}" type="presParOf" srcId="{E7E24731-4E66-4E96-BEE3-55D61DE5734A}" destId="{E54F6CD5-E343-4729-BCA8-40F8B4E118A3}" srcOrd="2" destOrd="0" presId="urn:microsoft.com/office/officeart/2005/8/layout/orgChart1"/>
    <dgm:cxn modelId="{80DC9516-31C7-4425-81A7-9191DCA456AF}" type="presParOf" srcId="{16E835B6-432A-41CC-A7FB-16048B47F0DE}" destId="{E8262A90-1E39-4287-9532-40D16D0AA40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A4885C-0164-4D9B-A484-830B07C2E2FD}">
      <dsp:nvSpPr>
        <dsp:cNvPr id="0" name=""/>
        <dsp:cNvSpPr/>
      </dsp:nvSpPr>
      <dsp:spPr>
        <a:xfrm>
          <a:off x="6229352" y="2595318"/>
          <a:ext cx="5353743" cy="361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65"/>
              </a:lnTo>
              <a:lnTo>
                <a:pt x="5353743" y="180765"/>
              </a:lnTo>
              <a:lnTo>
                <a:pt x="5353743" y="36153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2B26E9-2F82-4002-A912-2BC6CF530DE6}">
      <dsp:nvSpPr>
        <dsp:cNvPr id="0" name=""/>
        <dsp:cNvSpPr/>
      </dsp:nvSpPr>
      <dsp:spPr>
        <a:xfrm>
          <a:off x="27774475" y="9929212"/>
          <a:ext cx="258235" cy="791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922"/>
              </a:lnTo>
              <a:lnTo>
                <a:pt x="258235" y="79192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200AC3-95C3-40E4-B16D-0FF6D226A9FE}">
      <dsp:nvSpPr>
        <dsp:cNvPr id="0" name=""/>
        <dsp:cNvSpPr/>
      </dsp:nvSpPr>
      <dsp:spPr>
        <a:xfrm>
          <a:off x="24296901" y="8706897"/>
          <a:ext cx="4166203" cy="361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65"/>
              </a:lnTo>
              <a:lnTo>
                <a:pt x="4166203" y="180765"/>
              </a:lnTo>
              <a:lnTo>
                <a:pt x="4166203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7013A3-91D4-4F39-A7CD-F80FDA4E4178}">
      <dsp:nvSpPr>
        <dsp:cNvPr id="0" name=""/>
        <dsp:cNvSpPr/>
      </dsp:nvSpPr>
      <dsp:spPr>
        <a:xfrm>
          <a:off x="25691373" y="9929212"/>
          <a:ext cx="258235" cy="2014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4238"/>
              </a:lnTo>
              <a:lnTo>
                <a:pt x="258235" y="201423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18D2A-CD00-4387-B646-C1018C8F3C1B}">
      <dsp:nvSpPr>
        <dsp:cNvPr id="0" name=""/>
        <dsp:cNvSpPr/>
      </dsp:nvSpPr>
      <dsp:spPr>
        <a:xfrm>
          <a:off x="25691373" y="9929212"/>
          <a:ext cx="258235" cy="791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922"/>
              </a:lnTo>
              <a:lnTo>
                <a:pt x="258235" y="79192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4640FC-5CC5-4FAB-BE50-EDAF046B52E2}">
      <dsp:nvSpPr>
        <dsp:cNvPr id="0" name=""/>
        <dsp:cNvSpPr/>
      </dsp:nvSpPr>
      <dsp:spPr>
        <a:xfrm>
          <a:off x="24296901" y="8706897"/>
          <a:ext cx="2083101" cy="361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65"/>
              </a:lnTo>
              <a:lnTo>
                <a:pt x="2083101" y="180765"/>
              </a:lnTo>
              <a:lnTo>
                <a:pt x="2083101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A44430-CD2D-4EC2-A78A-B87DA94E1FD0}">
      <dsp:nvSpPr>
        <dsp:cNvPr id="0" name=""/>
        <dsp:cNvSpPr/>
      </dsp:nvSpPr>
      <dsp:spPr>
        <a:xfrm>
          <a:off x="23608272" y="9929212"/>
          <a:ext cx="258235" cy="791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922"/>
              </a:lnTo>
              <a:lnTo>
                <a:pt x="258235" y="79192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992540-48D1-49D7-8268-7B1C2E7073F8}">
      <dsp:nvSpPr>
        <dsp:cNvPr id="0" name=""/>
        <dsp:cNvSpPr/>
      </dsp:nvSpPr>
      <dsp:spPr>
        <a:xfrm>
          <a:off x="24251181" y="8706897"/>
          <a:ext cx="91440" cy="36153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B73FEF-E2F0-40E6-BF3F-869BB68A5E0D}">
      <dsp:nvSpPr>
        <dsp:cNvPr id="0" name=""/>
        <dsp:cNvSpPr/>
      </dsp:nvSpPr>
      <dsp:spPr>
        <a:xfrm>
          <a:off x="21525170" y="9929212"/>
          <a:ext cx="258235" cy="791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922"/>
              </a:lnTo>
              <a:lnTo>
                <a:pt x="258235" y="79192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5FFCDF-D458-4149-ADE9-63D4639515DB}">
      <dsp:nvSpPr>
        <dsp:cNvPr id="0" name=""/>
        <dsp:cNvSpPr/>
      </dsp:nvSpPr>
      <dsp:spPr>
        <a:xfrm>
          <a:off x="22213799" y="8706897"/>
          <a:ext cx="2083101" cy="361530"/>
        </a:xfrm>
        <a:custGeom>
          <a:avLst/>
          <a:gdLst/>
          <a:ahLst/>
          <a:cxnLst/>
          <a:rect l="0" t="0" r="0" b="0"/>
          <a:pathLst>
            <a:path>
              <a:moveTo>
                <a:pt x="2083101" y="0"/>
              </a:moveTo>
              <a:lnTo>
                <a:pt x="2083101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B06B9A-6AFF-4075-A3D5-CE738EB15EAD}">
      <dsp:nvSpPr>
        <dsp:cNvPr id="0" name=""/>
        <dsp:cNvSpPr/>
      </dsp:nvSpPr>
      <dsp:spPr>
        <a:xfrm>
          <a:off x="19442069" y="9929212"/>
          <a:ext cx="258235" cy="791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922"/>
              </a:lnTo>
              <a:lnTo>
                <a:pt x="258235" y="79192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973358-FF9B-49EE-B3C9-AA3351ED4BC9}">
      <dsp:nvSpPr>
        <dsp:cNvPr id="0" name=""/>
        <dsp:cNvSpPr/>
      </dsp:nvSpPr>
      <dsp:spPr>
        <a:xfrm>
          <a:off x="20130697" y="8706897"/>
          <a:ext cx="4166203" cy="361530"/>
        </a:xfrm>
        <a:custGeom>
          <a:avLst/>
          <a:gdLst/>
          <a:ahLst/>
          <a:cxnLst/>
          <a:rect l="0" t="0" r="0" b="0"/>
          <a:pathLst>
            <a:path>
              <a:moveTo>
                <a:pt x="4166203" y="0"/>
              </a:moveTo>
              <a:lnTo>
                <a:pt x="4166203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3744A0-A3D5-47CB-AEE8-8D1B142D99E5}">
      <dsp:nvSpPr>
        <dsp:cNvPr id="0" name=""/>
        <dsp:cNvSpPr/>
      </dsp:nvSpPr>
      <dsp:spPr>
        <a:xfrm>
          <a:off x="15749298" y="7484581"/>
          <a:ext cx="8547602" cy="361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65"/>
              </a:lnTo>
              <a:lnTo>
                <a:pt x="8547602" y="180765"/>
              </a:lnTo>
              <a:lnTo>
                <a:pt x="8547602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4DD424-FB02-4901-B000-A726516012D5}">
      <dsp:nvSpPr>
        <dsp:cNvPr id="0" name=""/>
        <dsp:cNvSpPr/>
      </dsp:nvSpPr>
      <dsp:spPr>
        <a:xfrm>
          <a:off x="15749298" y="7484581"/>
          <a:ext cx="1256747" cy="361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65"/>
              </a:lnTo>
              <a:lnTo>
                <a:pt x="1256747" y="180765"/>
              </a:lnTo>
              <a:lnTo>
                <a:pt x="1256747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A359E7-2B4F-4621-87BA-85E3EA516DCD}">
      <dsp:nvSpPr>
        <dsp:cNvPr id="0" name=""/>
        <dsp:cNvSpPr/>
      </dsp:nvSpPr>
      <dsp:spPr>
        <a:xfrm>
          <a:off x="14922944" y="8706897"/>
          <a:ext cx="3124652" cy="361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65"/>
              </a:lnTo>
              <a:lnTo>
                <a:pt x="3124652" y="180765"/>
              </a:lnTo>
              <a:lnTo>
                <a:pt x="3124652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08F705-3A4F-4D4D-B809-8F63F5C8A21C}">
      <dsp:nvSpPr>
        <dsp:cNvPr id="0" name=""/>
        <dsp:cNvSpPr/>
      </dsp:nvSpPr>
      <dsp:spPr>
        <a:xfrm>
          <a:off x="15275866" y="9929212"/>
          <a:ext cx="258235" cy="791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922"/>
              </a:lnTo>
              <a:lnTo>
                <a:pt x="258235" y="79192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87B77C-33C9-4048-B1A3-AFA853BA23FC}">
      <dsp:nvSpPr>
        <dsp:cNvPr id="0" name=""/>
        <dsp:cNvSpPr/>
      </dsp:nvSpPr>
      <dsp:spPr>
        <a:xfrm>
          <a:off x="14922944" y="8706897"/>
          <a:ext cx="1041550" cy="361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65"/>
              </a:lnTo>
              <a:lnTo>
                <a:pt x="1041550" y="180765"/>
              </a:lnTo>
              <a:lnTo>
                <a:pt x="1041550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9074CD-A2C1-48DA-9A0E-A24ABD7AC4D4}">
      <dsp:nvSpPr>
        <dsp:cNvPr id="0" name=""/>
        <dsp:cNvSpPr/>
      </dsp:nvSpPr>
      <dsp:spPr>
        <a:xfrm>
          <a:off x="13881393" y="8706897"/>
          <a:ext cx="1041550" cy="361530"/>
        </a:xfrm>
        <a:custGeom>
          <a:avLst/>
          <a:gdLst/>
          <a:ahLst/>
          <a:cxnLst/>
          <a:rect l="0" t="0" r="0" b="0"/>
          <a:pathLst>
            <a:path>
              <a:moveTo>
                <a:pt x="1041550" y="0"/>
              </a:moveTo>
              <a:lnTo>
                <a:pt x="1041550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945678-3340-42FA-AD54-00AF97C1E125}">
      <dsp:nvSpPr>
        <dsp:cNvPr id="0" name=""/>
        <dsp:cNvSpPr/>
      </dsp:nvSpPr>
      <dsp:spPr>
        <a:xfrm>
          <a:off x="11109663" y="9929212"/>
          <a:ext cx="258235" cy="2014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4238"/>
              </a:lnTo>
              <a:lnTo>
                <a:pt x="258235" y="201423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E75573-A024-479C-8852-8ABC3B4846D3}">
      <dsp:nvSpPr>
        <dsp:cNvPr id="0" name=""/>
        <dsp:cNvSpPr/>
      </dsp:nvSpPr>
      <dsp:spPr>
        <a:xfrm>
          <a:off x="11109663" y="9929212"/>
          <a:ext cx="258235" cy="791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922"/>
              </a:lnTo>
              <a:lnTo>
                <a:pt x="258235" y="79192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9FFAF5-AF93-4970-A829-DC36D8F2BC9A}">
      <dsp:nvSpPr>
        <dsp:cNvPr id="0" name=""/>
        <dsp:cNvSpPr/>
      </dsp:nvSpPr>
      <dsp:spPr>
        <a:xfrm>
          <a:off x="11798291" y="8706897"/>
          <a:ext cx="3124652" cy="361530"/>
        </a:xfrm>
        <a:custGeom>
          <a:avLst/>
          <a:gdLst/>
          <a:ahLst/>
          <a:cxnLst/>
          <a:rect l="0" t="0" r="0" b="0"/>
          <a:pathLst>
            <a:path>
              <a:moveTo>
                <a:pt x="3124652" y="0"/>
              </a:moveTo>
              <a:lnTo>
                <a:pt x="3124652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D116E8-623E-4A22-9889-D21792FAD610}">
      <dsp:nvSpPr>
        <dsp:cNvPr id="0" name=""/>
        <dsp:cNvSpPr/>
      </dsp:nvSpPr>
      <dsp:spPr>
        <a:xfrm>
          <a:off x="14922944" y="7484581"/>
          <a:ext cx="826354" cy="361530"/>
        </a:xfrm>
        <a:custGeom>
          <a:avLst/>
          <a:gdLst/>
          <a:ahLst/>
          <a:cxnLst/>
          <a:rect l="0" t="0" r="0" b="0"/>
          <a:pathLst>
            <a:path>
              <a:moveTo>
                <a:pt x="826354" y="0"/>
              </a:moveTo>
              <a:lnTo>
                <a:pt x="826354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2DF4D7-350C-4617-85EE-E2811139CC0E}">
      <dsp:nvSpPr>
        <dsp:cNvPr id="0" name=""/>
        <dsp:cNvSpPr/>
      </dsp:nvSpPr>
      <dsp:spPr>
        <a:xfrm>
          <a:off x="8596168" y="8706897"/>
          <a:ext cx="258235" cy="2014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4238"/>
              </a:lnTo>
              <a:lnTo>
                <a:pt x="258235" y="201423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51617E-A039-4CB5-A909-C215C5F77440}">
      <dsp:nvSpPr>
        <dsp:cNvPr id="0" name=""/>
        <dsp:cNvSpPr/>
      </dsp:nvSpPr>
      <dsp:spPr>
        <a:xfrm>
          <a:off x="8596168" y="8706897"/>
          <a:ext cx="258235" cy="791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922"/>
              </a:lnTo>
              <a:lnTo>
                <a:pt x="258235" y="79192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A69DA0-1508-4341-A740-18EC3BAD7CCD}">
      <dsp:nvSpPr>
        <dsp:cNvPr id="0" name=""/>
        <dsp:cNvSpPr/>
      </dsp:nvSpPr>
      <dsp:spPr>
        <a:xfrm>
          <a:off x="9284797" y="7484581"/>
          <a:ext cx="6464501" cy="361530"/>
        </a:xfrm>
        <a:custGeom>
          <a:avLst/>
          <a:gdLst/>
          <a:ahLst/>
          <a:cxnLst/>
          <a:rect l="0" t="0" r="0" b="0"/>
          <a:pathLst>
            <a:path>
              <a:moveTo>
                <a:pt x="6464501" y="0"/>
              </a:moveTo>
              <a:lnTo>
                <a:pt x="6464501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6858BE-A53F-42C9-B91D-4E2D2F2144A4}">
      <dsp:nvSpPr>
        <dsp:cNvPr id="0" name=""/>
        <dsp:cNvSpPr/>
      </dsp:nvSpPr>
      <dsp:spPr>
        <a:xfrm>
          <a:off x="7201695" y="7484581"/>
          <a:ext cx="8547602" cy="361530"/>
        </a:xfrm>
        <a:custGeom>
          <a:avLst/>
          <a:gdLst/>
          <a:ahLst/>
          <a:cxnLst/>
          <a:rect l="0" t="0" r="0" b="0"/>
          <a:pathLst>
            <a:path>
              <a:moveTo>
                <a:pt x="8547602" y="0"/>
              </a:moveTo>
              <a:lnTo>
                <a:pt x="8547602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37E6E-EC63-4CA1-9D3A-7B75ED52D038}">
      <dsp:nvSpPr>
        <dsp:cNvPr id="0" name=""/>
        <dsp:cNvSpPr/>
      </dsp:nvSpPr>
      <dsp:spPr>
        <a:xfrm>
          <a:off x="13666196" y="6262265"/>
          <a:ext cx="2083101" cy="361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65"/>
              </a:lnTo>
              <a:lnTo>
                <a:pt x="2083101" y="180765"/>
              </a:lnTo>
              <a:lnTo>
                <a:pt x="2083101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EF72CD-9C2A-4224-858B-A0141B41F777}">
      <dsp:nvSpPr>
        <dsp:cNvPr id="0" name=""/>
        <dsp:cNvSpPr/>
      </dsp:nvSpPr>
      <dsp:spPr>
        <a:xfrm>
          <a:off x="13620476" y="6262265"/>
          <a:ext cx="91440" cy="36153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3CA00B-6CD2-4973-825E-28B6E8B31C90}">
      <dsp:nvSpPr>
        <dsp:cNvPr id="0" name=""/>
        <dsp:cNvSpPr/>
      </dsp:nvSpPr>
      <dsp:spPr>
        <a:xfrm>
          <a:off x="11583095" y="6262265"/>
          <a:ext cx="2083101" cy="361530"/>
        </a:xfrm>
        <a:custGeom>
          <a:avLst/>
          <a:gdLst/>
          <a:ahLst/>
          <a:cxnLst/>
          <a:rect l="0" t="0" r="0" b="0"/>
          <a:pathLst>
            <a:path>
              <a:moveTo>
                <a:pt x="2083101" y="0"/>
              </a:moveTo>
              <a:lnTo>
                <a:pt x="2083101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51A68A-E138-41E3-A63F-3C553D7603BB}">
      <dsp:nvSpPr>
        <dsp:cNvPr id="0" name=""/>
        <dsp:cNvSpPr/>
      </dsp:nvSpPr>
      <dsp:spPr>
        <a:xfrm>
          <a:off x="12624646" y="5039949"/>
          <a:ext cx="1041550" cy="361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65"/>
              </a:lnTo>
              <a:lnTo>
                <a:pt x="1041550" y="180765"/>
              </a:lnTo>
              <a:lnTo>
                <a:pt x="1041550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534AC-1664-4FF1-8D34-9477FAF31D27}">
      <dsp:nvSpPr>
        <dsp:cNvPr id="0" name=""/>
        <dsp:cNvSpPr/>
      </dsp:nvSpPr>
      <dsp:spPr>
        <a:xfrm>
          <a:off x="11583095" y="5039949"/>
          <a:ext cx="1041550" cy="361530"/>
        </a:xfrm>
        <a:custGeom>
          <a:avLst/>
          <a:gdLst/>
          <a:ahLst/>
          <a:cxnLst/>
          <a:rect l="0" t="0" r="0" b="0"/>
          <a:pathLst>
            <a:path>
              <a:moveTo>
                <a:pt x="1041550" y="0"/>
              </a:moveTo>
              <a:lnTo>
                <a:pt x="1041550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6841A4-F664-427F-97B3-B8B25DA83037}">
      <dsp:nvSpPr>
        <dsp:cNvPr id="0" name=""/>
        <dsp:cNvSpPr/>
      </dsp:nvSpPr>
      <dsp:spPr>
        <a:xfrm>
          <a:off x="9499993" y="3817634"/>
          <a:ext cx="3124652" cy="361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65"/>
              </a:lnTo>
              <a:lnTo>
                <a:pt x="3124652" y="180765"/>
              </a:lnTo>
              <a:lnTo>
                <a:pt x="3124652" y="361530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54AF51-64CD-4384-B886-46A9989DE81C}">
      <dsp:nvSpPr>
        <dsp:cNvPr id="0" name=""/>
        <dsp:cNvSpPr/>
      </dsp:nvSpPr>
      <dsp:spPr>
        <a:xfrm>
          <a:off x="9499993" y="3817634"/>
          <a:ext cx="1041550" cy="361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65"/>
              </a:lnTo>
              <a:lnTo>
                <a:pt x="1041550" y="180765"/>
              </a:lnTo>
              <a:lnTo>
                <a:pt x="1041550" y="361530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5B07AD-4A76-46CA-8A9D-74BF0786FE16}">
      <dsp:nvSpPr>
        <dsp:cNvPr id="0" name=""/>
        <dsp:cNvSpPr/>
      </dsp:nvSpPr>
      <dsp:spPr>
        <a:xfrm>
          <a:off x="8458442" y="3817634"/>
          <a:ext cx="1041550" cy="361530"/>
        </a:xfrm>
        <a:custGeom>
          <a:avLst/>
          <a:gdLst/>
          <a:ahLst/>
          <a:cxnLst/>
          <a:rect l="0" t="0" r="0" b="0"/>
          <a:pathLst>
            <a:path>
              <a:moveTo>
                <a:pt x="1041550" y="0"/>
              </a:moveTo>
              <a:lnTo>
                <a:pt x="1041550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FBDFCA-7A2C-4E1E-B5E5-4FEAA7D01FB3}">
      <dsp:nvSpPr>
        <dsp:cNvPr id="0" name=""/>
        <dsp:cNvSpPr/>
      </dsp:nvSpPr>
      <dsp:spPr>
        <a:xfrm>
          <a:off x="6375341" y="3817634"/>
          <a:ext cx="3124652" cy="361530"/>
        </a:xfrm>
        <a:custGeom>
          <a:avLst/>
          <a:gdLst/>
          <a:ahLst/>
          <a:cxnLst/>
          <a:rect l="0" t="0" r="0" b="0"/>
          <a:pathLst>
            <a:path>
              <a:moveTo>
                <a:pt x="3124652" y="0"/>
              </a:moveTo>
              <a:lnTo>
                <a:pt x="3124652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6E287B-A420-4A69-B8C1-52E5D07391EB}">
      <dsp:nvSpPr>
        <dsp:cNvPr id="0" name=""/>
        <dsp:cNvSpPr/>
      </dsp:nvSpPr>
      <dsp:spPr>
        <a:xfrm>
          <a:off x="6229352" y="2595318"/>
          <a:ext cx="3270641" cy="361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65"/>
              </a:lnTo>
              <a:lnTo>
                <a:pt x="3270641" y="180765"/>
              </a:lnTo>
              <a:lnTo>
                <a:pt x="3270641" y="36153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8A7D44-9390-4354-8C49-0B81A25291EA}">
      <dsp:nvSpPr>
        <dsp:cNvPr id="0" name=""/>
        <dsp:cNvSpPr/>
      </dsp:nvSpPr>
      <dsp:spPr>
        <a:xfrm>
          <a:off x="6229352" y="2595318"/>
          <a:ext cx="1187540" cy="361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65"/>
              </a:lnTo>
              <a:lnTo>
                <a:pt x="1187540" y="180765"/>
              </a:lnTo>
              <a:lnTo>
                <a:pt x="1187540" y="36153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DF7657-442B-44A1-9942-FDA34D70D58B}">
      <dsp:nvSpPr>
        <dsp:cNvPr id="0" name=""/>
        <dsp:cNvSpPr/>
      </dsp:nvSpPr>
      <dsp:spPr>
        <a:xfrm>
          <a:off x="5333790" y="2595318"/>
          <a:ext cx="895561" cy="361530"/>
        </a:xfrm>
        <a:custGeom>
          <a:avLst/>
          <a:gdLst/>
          <a:ahLst/>
          <a:cxnLst/>
          <a:rect l="0" t="0" r="0" b="0"/>
          <a:pathLst>
            <a:path>
              <a:moveTo>
                <a:pt x="895561" y="0"/>
              </a:moveTo>
              <a:lnTo>
                <a:pt x="895561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B9D5B6-BE8B-4DF8-B400-CBF27BC20B4F}">
      <dsp:nvSpPr>
        <dsp:cNvPr id="0" name=""/>
        <dsp:cNvSpPr/>
      </dsp:nvSpPr>
      <dsp:spPr>
        <a:xfrm>
          <a:off x="3250689" y="2595318"/>
          <a:ext cx="2978663" cy="361530"/>
        </a:xfrm>
        <a:custGeom>
          <a:avLst/>
          <a:gdLst/>
          <a:ahLst/>
          <a:cxnLst/>
          <a:rect l="0" t="0" r="0" b="0"/>
          <a:pathLst>
            <a:path>
              <a:moveTo>
                <a:pt x="2978663" y="0"/>
              </a:moveTo>
              <a:lnTo>
                <a:pt x="2978663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0FC3E4-C050-43E0-AAD1-32894927C34D}">
      <dsp:nvSpPr>
        <dsp:cNvPr id="0" name=""/>
        <dsp:cNvSpPr/>
      </dsp:nvSpPr>
      <dsp:spPr>
        <a:xfrm>
          <a:off x="1021598" y="2595318"/>
          <a:ext cx="5207753" cy="361530"/>
        </a:xfrm>
        <a:custGeom>
          <a:avLst/>
          <a:gdLst/>
          <a:ahLst/>
          <a:cxnLst/>
          <a:rect l="0" t="0" r="0" b="0"/>
          <a:pathLst>
            <a:path>
              <a:moveTo>
                <a:pt x="5207753" y="0"/>
              </a:moveTo>
              <a:lnTo>
                <a:pt x="5207753" y="180765"/>
              </a:lnTo>
              <a:lnTo>
                <a:pt x="0" y="180765"/>
              </a:lnTo>
              <a:lnTo>
                <a:pt x="0" y="36153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79636D-3D6C-4EA3-B864-781BC6428521}">
      <dsp:nvSpPr>
        <dsp:cNvPr id="0" name=""/>
        <dsp:cNvSpPr/>
      </dsp:nvSpPr>
      <dsp:spPr>
        <a:xfrm>
          <a:off x="5114651" y="1734532"/>
          <a:ext cx="2229400" cy="86078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George Purves I b:1799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Mary Turnbull b:Nov 13,1801</a:t>
          </a:r>
        </a:p>
      </dsp:txBody>
      <dsp:txXfrm>
        <a:off x="5114651" y="1734532"/>
        <a:ext cx="2229400" cy="860785"/>
      </dsp:txXfrm>
    </dsp:sp>
    <dsp:sp modelId="{3D3B6147-EBB7-4DDC-BBF1-8164687AAAB5}">
      <dsp:nvSpPr>
        <dsp:cNvPr id="0" name=""/>
        <dsp:cNvSpPr/>
      </dsp:nvSpPr>
      <dsp:spPr>
        <a:xfrm>
          <a:off x="14823" y="2956848"/>
          <a:ext cx="2013550" cy="86078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Wm. Purves b:May 22,1826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Isabella T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Mcgaughie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b:May 26,1826</a:t>
          </a:r>
        </a:p>
      </dsp:txBody>
      <dsp:txXfrm>
        <a:off x="14823" y="2956848"/>
        <a:ext cx="2013550" cy="860785"/>
      </dsp:txXfrm>
    </dsp:sp>
    <dsp:sp modelId="{8E3CB2C1-7270-4E97-8EAD-7637B2566370}">
      <dsp:nvSpPr>
        <dsp:cNvPr id="0" name=""/>
        <dsp:cNvSpPr/>
      </dsp:nvSpPr>
      <dsp:spPr>
        <a:xfrm>
          <a:off x="2389903" y="2956848"/>
          <a:ext cx="1721571" cy="86078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John Purves b:Oct 21,1827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Margaret Dickson b:July 04,1830</a:t>
          </a:r>
        </a:p>
      </dsp:txBody>
      <dsp:txXfrm>
        <a:off x="2389903" y="2956848"/>
        <a:ext cx="1721571" cy="860785"/>
      </dsp:txXfrm>
    </dsp:sp>
    <dsp:sp modelId="{99E9B768-8F90-400E-9E86-D50F86C3056F}">
      <dsp:nvSpPr>
        <dsp:cNvPr id="0" name=""/>
        <dsp:cNvSpPr/>
      </dsp:nvSpPr>
      <dsp:spPr>
        <a:xfrm>
          <a:off x="4473004" y="2956848"/>
          <a:ext cx="1721571" cy="86078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Euphemia Purves b:Dec 11,1832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James Griffin b:Mar 15,1835</a:t>
          </a:r>
        </a:p>
      </dsp:txBody>
      <dsp:txXfrm>
        <a:off x="4473004" y="2956848"/>
        <a:ext cx="1721571" cy="860785"/>
      </dsp:txXfrm>
    </dsp:sp>
    <dsp:sp modelId="{E47C6DD5-DD02-427D-8312-A49E6520A3F2}">
      <dsp:nvSpPr>
        <dsp:cNvPr id="0" name=""/>
        <dsp:cNvSpPr/>
      </dsp:nvSpPr>
      <dsp:spPr>
        <a:xfrm>
          <a:off x="6556106" y="2956848"/>
          <a:ext cx="1721571" cy="86078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Mary Purves b:1834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Wm. Garry b:Abt 1830</a:t>
          </a:r>
        </a:p>
      </dsp:txBody>
      <dsp:txXfrm>
        <a:off x="6556106" y="2956848"/>
        <a:ext cx="1721571" cy="860785"/>
      </dsp:txXfrm>
    </dsp:sp>
    <dsp:sp modelId="{CE682F48-7D2B-43E3-84F7-ECB20C2D850E}">
      <dsp:nvSpPr>
        <dsp:cNvPr id="0" name=""/>
        <dsp:cNvSpPr/>
      </dsp:nvSpPr>
      <dsp:spPr>
        <a:xfrm>
          <a:off x="8639207" y="2956848"/>
          <a:ext cx="1721571" cy="86078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George Purves II b:Oct 24,1836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Emma Brooking b:Oct 01,1840</a:t>
          </a:r>
        </a:p>
      </dsp:txBody>
      <dsp:txXfrm>
        <a:off x="8639207" y="2956848"/>
        <a:ext cx="1721571" cy="860785"/>
      </dsp:txXfrm>
    </dsp:sp>
    <dsp:sp modelId="{EC38C426-8367-462D-8D18-E18F0F14088B}">
      <dsp:nvSpPr>
        <dsp:cNvPr id="0" name=""/>
        <dsp:cNvSpPr/>
      </dsp:nvSpPr>
      <dsp:spPr>
        <a:xfrm>
          <a:off x="5514555" y="4179164"/>
          <a:ext cx="1721571" cy="8607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Mary E. G. Purves b:Apr 07,1868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John J. Hillis b:Jun 06,1865</a:t>
          </a:r>
        </a:p>
      </dsp:txBody>
      <dsp:txXfrm>
        <a:off x="5514555" y="4179164"/>
        <a:ext cx="1721571" cy="860785"/>
      </dsp:txXfrm>
    </dsp:sp>
    <dsp:sp modelId="{4F6FD318-FC21-4E43-8804-FD7AD11AABB1}">
      <dsp:nvSpPr>
        <dsp:cNvPr id="0" name=""/>
        <dsp:cNvSpPr/>
      </dsp:nvSpPr>
      <dsp:spPr>
        <a:xfrm>
          <a:off x="7597657" y="4179164"/>
          <a:ext cx="1721571" cy="8607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Clara L. Purves b: Nov 04,1871</a:t>
          </a:r>
        </a:p>
      </dsp:txBody>
      <dsp:txXfrm>
        <a:off x="7597657" y="4179164"/>
        <a:ext cx="1721571" cy="860785"/>
      </dsp:txXfrm>
    </dsp:sp>
    <dsp:sp modelId="{AD8BB605-B0F6-497E-A183-E0A2D439DC0E}">
      <dsp:nvSpPr>
        <dsp:cNvPr id="0" name=""/>
        <dsp:cNvSpPr/>
      </dsp:nvSpPr>
      <dsp:spPr>
        <a:xfrm>
          <a:off x="9680758" y="4179164"/>
          <a:ext cx="1721571" cy="8607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Alice E. Purves b:Dec 04,1873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George Laidlaw b:Abt 1876</a:t>
          </a:r>
        </a:p>
      </dsp:txBody>
      <dsp:txXfrm>
        <a:off x="9680758" y="4179164"/>
        <a:ext cx="1721571" cy="860785"/>
      </dsp:txXfrm>
    </dsp:sp>
    <dsp:sp modelId="{D2568E7D-A3CA-4010-93C7-3C57FCE16AA8}">
      <dsp:nvSpPr>
        <dsp:cNvPr id="0" name=""/>
        <dsp:cNvSpPr/>
      </dsp:nvSpPr>
      <dsp:spPr>
        <a:xfrm>
          <a:off x="11763860" y="4179164"/>
          <a:ext cx="1721571" cy="8607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George B. Purves III b:Dec 18,1864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Emma Leslie b:Aug 15,1871</a:t>
          </a:r>
        </a:p>
      </dsp:txBody>
      <dsp:txXfrm>
        <a:off x="11763860" y="4179164"/>
        <a:ext cx="1721571" cy="860785"/>
      </dsp:txXfrm>
    </dsp:sp>
    <dsp:sp modelId="{F36448B3-BCA1-4AB1-96F8-845965C57CAB}">
      <dsp:nvSpPr>
        <dsp:cNvPr id="0" name=""/>
        <dsp:cNvSpPr/>
      </dsp:nvSpPr>
      <dsp:spPr>
        <a:xfrm>
          <a:off x="10722309" y="5401479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Wm. Purves b:Dec 15,1892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Annie J. MacDonald b: 01,1899</a:t>
          </a:r>
        </a:p>
      </dsp:txBody>
      <dsp:txXfrm>
        <a:off x="10722309" y="5401479"/>
        <a:ext cx="1721571" cy="860785"/>
      </dsp:txXfrm>
    </dsp:sp>
    <dsp:sp modelId="{CEE50228-FF40-4D25-994A-83C03BB2C3AD}">
      <dsp:nvSpPr>
        <dsp:cNvPr id="0" name=""/>
        <dsp:cNvSpPr/>
      </dsp:nvSpPr>
      <dsp:spPr>
        <a:xfrm>
          <a:off x="12805411" y="5401479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John E. Purves b:Dec 15,1892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Hazel H. Willis b:Aug 27,1893</a:t>
          </a:r>
        </a:p>
      </dsp:txBody>
      <dsp:txXfrm>
        <a:off x="12805411" y="5401479"/>
        <a:ext cx="1721571" cy="860785"/>
      </dsp:txXfrm>
    </dsp:sp>
    <dsp:sp modelId="{40D75D3F-8465-45B7-865C-0262F747E666}">
      <dsp:nvSpPr>
        <dsp:cNvPr id="0" name=""/>
        <dsp:cNvSpPr/>
      </dsp:nvSpPr>
      <dsp:spPr>
        <a:xfrm>
          <a:off x="10722309" y="6623795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Frank B. Purves b:Aug 24,1921</a:t>
          </a:r>
        </a:p>
      </dsp:txBody>
      <dsp:txXfrm>
        <a:off x="10722309" y="6623795"/>
        <a:ext cx="1721571" cy="860785"/>
      </dsp:txXfrm>
    </dsp:sp>
    <dsp:sp modelId="{98B1719C-AF9F-486E-9074-A356C100409F}">
      <dsp:nvSpPr>
        <dsp:cNvPr id="0" name=""/>
        <dsp:cNvSpPr/>
      </dsp:nvSpPr>
      <dsp:spPr>
        <a:xfrm>
          <a:off x="12805411" y="6623795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Mary R. Purves b:Aug 09,1922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Orval H. Crispin b:Dec 15, 1915</a:t>
          </a:r>
        </a:p>
      </dsp:txBody>
      <dsp:txXfrm>
        <a:off x="12805411" y="6623795"/>
        <a:ext cx="1721571" cy="860785"/>
      </dsp:txXfrm>
    </dsp:sp>
    <dsp:sp modelId="{8266A03A-AFF0-416D-BAF8-2A7389C26BBE}">
      <dsp:nvSpPr>
        <dsp:cNvPr id="0" name=""/>
        <dsp:cNvSpPr/>
      </dsp:nvSpPr>
      <dsp:spPr>
        <a:xfrm>
          <a:off x="14888512" y="6623795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Wm. Stanley Purves b:July 04,1927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Joan M. Gross b:Aug 09,1933</a:t>
          </a:r>
        </a:p>
      </dsp:txBody>
      <dsp:txXfrm>
        <a:off x="14888512" y="6623795"/>
        <a:ext cx="1721571" cy="860785"/>
      </dsp:txXfrm>
    </dsp:sp>
    <dsp:sp modelId="{7DFD4DAC-34A9-4FF3-8577-B041DA5C1359}">
      <dsp:nvSpPr>
        <dsp:cNvPr id="0" name=""/>
        <dsp:cNvSpPr/>
      </dsp:nvSpPr>
      <dsp:spPr>
        <a:xfrm>
          <a:off x="6340909" y="7846111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Mark S. Purves b:Aug 23,1962</a:t>
          </a:r>
        </a:p>
      </dsp:txBody>
      <dsp:txXfrm>
        <a:off x="6340909" y="7846111"/>
        <a:ext cx="1721571" cy="860785"/>
      </dsp:txXfrm>
    </dsp:sp>
    <dsp:sp modelId="{1E9E1D9D-6E76-451A-8903-73D05168E2B7}">
      <dsp:nvSpPr>
        <dsp:cNvPr id="0" name=""/>
        <dsp:cNvSpPr/>
      </dsp:nvSpPr>
      <dsp:spPr>
        <a:xfrm>
          <a:off x="8424011" y="7846111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Keith Purves b:May 14, 1957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Christine Lishman b:July 08,1956</a:t>
          </a:r>
        </a:p>
      </dsp:txBody>
      <dsp:txXfrm>
        <a:off x="8424011" y="7846111"/>
        <a:ext cx="1721571" cy="860785"/>
      </dsp:txXfrm>
    </dsp:sp>
    <dsp:sp modelId="{713CCDA8-BE6E-4593-B9E9-83B9B0CA4ADE}">
      <dsp:nvSpPr>
        <dsp:cNvPr id="0" name=""/>
        <dsp:cNvSpPr/>
      </dsp:nvSpPr>
      <dsp:spPr>
        <a:xfrm>
          <a:off x="8854404" y="9068427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Kayla C. Purves b:Aug 08,1989</a:t>
          </a:r>
        </a:p>
      </dsp:txBody>
      <dsp:txXfrm>
        <a:off x="8854404" y="9068427"/>
        <a:ext cx="1721571" cy="860785"/>
      </dsp:txXfrm>
    </dsp:sp>
    <dsp:sp modelId="{7525BBF5-423E-4F6C-80C0-4B12F961904E}">
      <dsp:nvSpPr>
        <dsp:cNvPr id="0" name=""/>
        <dsp:cNvSpPr/>
      </dsp:nvSpPr>
      <dsp:spPr>
        <a:xfrm>
          <a:off x="8854404" y="10290742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Breanna T. Purves b:Nov 22,1992</a:t>
          </a:r>
        </a:p>
      </dsp:txBody>
      <dsp:txXfrm>
        <a:off x="8854404" y="10290742"/>
        <a:ext cx="1721571" cy="860785"/>
      </dsp:txXfrm>
    </dsp:sp>
    <dsp:sp modelId="{860AE8FE-1DF5-4C28-9D82-EF2CEF23444E}">
      <dsp:nvSpPr>
        <dsp:cNvPr id="0" name=""/>
        <dsp:cNvSpPr/>
      </dsp:nvSpPr>
      <dsp:spPr>
        <a:xfrm>
          <a:off x="14062158" y="7846111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Donna M. Purves b:Jan 11,1956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400" kern="1200" baseline="30000" dirty="0">
              <a:latin typeface="Arial" panose="020B0604020202020204" pitchFamily="34" charset="0"/>
              <a:cs typeface="Arial" panose="020B0604020202020204" pitchFamily="34" charset="0"/>
            </a:rPr>
            <a:t>st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Hugh McKay b:Feb 28,1953</a:t>
          </a:r>
        </a:p>
      </dsp:txBody>
      <dsp:txXfrm>
        <a:off x="14062158" y="7846111"/>
        <a:ext cx="1721571" cy="860785"/>
      </dsp:txXfrm>
    </dsp:sp>
    <dsp:sp modelId="{0F70A23C-D2ED-4F1C-B084-1E5B2DB0967B}">
      <dsp:nvSpPr>
        <dsp:cNvPr id="0" name=""/>
        <dsp:cNvSpPr/>
      </dsp:nvSpPr>
      <dsp:spPr>
        <a:xfrm>
          <a:off x="10937505" y="9068427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Lisa A. McKay b:Oct 29,1973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Roger Carr b:Aug 02,1972</a:t>
          </a:r>
        </a:p>
      </dsp:txBody>
      <dsp:txXfrm>
        <a:off x="10937505" y="9068427"/>
        <a:ext cx="1721571" cy="860785"/>
      </dsp:txXfrm>
    </dsp:sp>
    <dsp:sp modelId="{EA5D88BD-7C9B-49DE-A0D1-A7A5CEE0945D}">
      <dsp:nvSpPr>
        <dsp:cNvPr id="0" name=""/>
        <dsp:cNvSpPr/>
      </dsp:nvSpPr>
      <dsp:spPr>
        <a:xfrm>
          <a:off x="11367898" y="10290742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Larissa E.J. Carr b:Aug 28,1995</a:t>
          </a:r>
        </a:p>
      </dsp:txBody>
      <dsp:txXfrm>
        <a:off x="11367898" y="10290742"/>
        <a:ext cx="1721571" cy="860785"/>
      </dsp:txXfrm>
    </dsp:sp>
    <dsp:sp modelId="{9710C21E-FE56-4FE5-BD93-5459E1211C3D}">
      <dsp:nvSpPr>
        <dsp:cNvPr id="0" name=""/>
        <dsp:cNvSpPr/>
      </dsp:nvSpPr>
      <dsp:spPr>
        <a:xfrm>
          <a:off x="11367898" y="11513058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Odellia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H. Carr b:Nov 27,1998</a:t>
          </a:r>
        </a:p>
      </dsp:txBody>
      <dsp:txXfrm>
        <a:off x="11367898" y="11513058"/>
        <a:ext cx="1721571" cy="860785"/>
      </dsp:txXfrm>
    </dsp:sp>
    <dsp:sp modelId="{C73631BD-EAF7-4C03-B90A-B390E3256B78}">
      <dsp:nvSpPr>
        <dsp:cNvPr id="0" name=""/>
        <dsp:cNvSpPr/>
      </dsp:nvSpPr>
      <dsp:spPr>
        <a:xfrm>
          <a:off x="13020607" y="9068427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David H. McKay b:Apr 14,1975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Leanne McDonald b:</a:t>
          </a:r>
        </a:p>
      </dsp:txBody>
      <dsp:txXfrm>
        <a:off x="13020607" y="9068427"/>
        <a:ext cx="1721571" cy="860785"/>
      </dsp:txXfrm>
    </dsp:sp>
    <dsp:sp modelId="{F5973612-4CC9-4B7D-9017-C291203B373C}">
      <dsp:nvSpPr>
        <dsp:cNvPr id="0" name=""/>
        <dsp:cNvSpPr/>
      </dsp:nvSpPr>
      <dsp:spPr>
        <a:xfrm>
          <a:off x="15103709" y="9068427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Stuart H. McKay b:Jan 20,1977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Katrina  Archer B: May 1</a:t>
          </a:r>
          <a:r>
            <a:rPr lang="en-US" sz="1400" kern="1200" baseline="30000" dirty="0">
              <a:latin typeface="Arial" panose="020B0604020202020204" pitchFamily="34" charset="0"/>
              <a:cs typeface="Arial" panose="020B0604020202020204" pitchFamily="34" charset="0"/>
            </a:rPr>
            <a:t>st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,1981</a:t>
          </a:r>
        </a:p>
      </dsp:txBody>
      <dsp:txXfrm>
        <a:off x="15103709" y="9068427"/>
        <a:ext cx="1721571" cy="860785"/>
      </dsp:txXfrm>
    </dsp:sp>
    <dsp:sp modelId="{00CB08E9-D260-476B-B37F-4CD2C0EEED8E}">
      <dsp:nvSpPr>
        <dsp:cNvPr id="0" name=""/>
        <dsp:cNvSpPr/>
      </dsp:nvSpPr>
      <dsp:spPr>
        <a:xfrm>
          <a:off x="15534101" y="10290742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Tasha F.E. McKay b:Oct 10,1999</a:t>
          </a:r>
        </a:p>
      </dsp:txBody>
      <dsp:txXfrm>
        <a:off x="15534101" y="10290742"/>
        <a:ext cx="1721571" cy="860785"/>
      </dsp:txXfrm>
    </dsp:sp>
    <dsp:sp modelId="{94D9E843-BD21-4C34-A749-D3AAC0F44378}">
      <dsp:nvSpPr>
        <dsp:cNvPr id="0" name=""/>
        <dsp:cNvSpPr/>
      </dsp:nvSpPr>
      <dsp:spPr>
        <a:xfrm>
          <a:off x="17186810" y="9068427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Catherine L. McKay b:Aug 10,1982</a:t>
          </a:r>
        </a:p>
      </dsp:txBody>
      <dsp:txXfrm>
        <a:off x="17186810" y="9068427"/>
        <a:ext cx="1721571" cy="860785"/>
      </dsp:txXfrm>
    </dsp:sp>
    <dsp:sp modelId="{53429AF3-6080-402B-86FF-D80ADDF10AA8}">
      <dsp:nvSpPr>
        <dsp:cNvPr id="0" name=""/>
        <dsp:cNvSpPr/>
      </dsp:nvSpPr>
      <dsp:spPr>
        <a:xfrm>
          <a:off x="16145259" y="7846111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Donna M. Purves b:Jan 11,1956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n-US" sz="1400" kern="1200" baseline="30000" dirty="0">
              <a:latin typeface="Arial" panose="020B0604020202020204" pitchFamily="34" charset="0"/>
              <a:cs typeface="Arial" panose="020B0604020202020204" pitchFamily="34" charset="0"/>
            </a:rPr>
            <a:t>nd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Kevin Bryant b:Abt 1950</a:t>
          </a:r>
        </a:p>
      </dsp:txBody>
      <dsp:txXfrm>
        <a:off x="16145259" y="7846111"/>
        <a:ext cx="1721571" cy="860785"/>
      </dsp:txXfrm>
    </dsp:sp>
    <dsp:sp modelId="{203ECD3D-7165-4B37-A397-54FDDA590B9E}">
      <dsp:nvSpPr>
        <dsp:cNvPr id="0" name=""/>
        <dsp:cNvSpPr/>
      </dsp:nvSpPr>
      <dsp:spPr>
        <a:xfrm>
          <a:off x="23436115" y="7846111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Randy J. Purves b:Feb 06,1954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400" kern="1200" baseline="30000" dirty="0">
              <a:latin typeface="Arial" panose="020B0604020202020204" pitchFamily="34" charset="0"/>
              <a:cs typeface="Arial" panose="020B0604020202020204" pitchFamily="34" charset="0"/>
            </a:rPr>
            <a:t>st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Sherry Meyer b:May 27,1955</a:t>
          </a:r>
        </a:p>
      </dsp:txBody>
      <dsp:txXfrm>
        <a:off x="23436115" y="7846111"/>
        <a:ext cx="1721571" cy="860785"/>
      </dsp:txXfrm>
    </dsp:sp>
    <dsp:sp modelId="{F86E76D8-904D-4D50-B967-7A297E979E56}">
      <dsp:nvSpPr>
        <dsp:cNvPr id="0" name=""/>
        <dsp:cNvSpPr/>
      </dsp:nvSpPr>
      <dsp:spPr>
        <a:xfrm>
          <a:off x="19269912" y="9068427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Tracy L. Purves b:Apr 01,1975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400" kern="1200" baseline="30000" dirty="0">
              <a:latin typeface="Arial" panose="020B0604020202020204" pitchFamily="34" charset="0"/>
              <a:cs typeface="Arial" panose="020B0604020202020204" pitchFamily="34" charset="0"/>
            </a:rPr>
            <a:t>st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Steve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Kurany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b:Abt 1970</a:t>
          </a:r>
        </a:p>
      </dsp:txBody>
      <dsp:txXfrm>
        <a:off x="19269912" y="9068427"/>
        <a:ext cx="1721571" cy="860785"/>
      </dsp:txXfrm>
    </dsp:sp>
    <dsp:sp modelId="{8C664178-2FA4-403A-8672-42075264650F}">
      <dsp:nvSpPr>
        <dsp:cNvPr id="0" name=""/>
        <dsp:cNvSpPr/>
      </dsp:nvSpPr>
      <dsp:spPr>
        <a:xfrm>
          <a:off x="19700305" y="10290742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Amberlynn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S.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Kurany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b:Apr 09,1992</a:t>
          </a:r>
        </a:p>
      </dsp:txBody>
      <dsp:txXfrm>
        <a:off x="19700305" y="10290742"/>
        <a:ext cx="1721571" cy="860785"/>
      </dsp:txXfrm>
    </dsp:sp>
    <dsp:sp modelId="{9EFCF91D-7D6C-474A-B96A-8B3F41F040FE}">
      <dsp:nvSpPr>
        <dsp:cNvPr id="0" name=""/>
        <dsp:cNvSpPr/>
      </dsp:nvSpPr>
      <dsp:spPr>
        <a:xfrm>
          <a:off x="21353013" y="9068427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Tracy L. Purves b:Apr 01,1975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n-US" sz="1400" kern="1200" baseline="30000" dirty="0">
              <a:latin typeface="Arial" panose="020B0604020202020204" pitchFamily="34" charset="0"/>
              <a:cs typeface="Arial" panose="020B0604020202020204" pitchFamily="34" charset="0"/>
            </a:rPr>
            <a:t>nd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Frank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Duario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b:Abt 1972</a:t>
          </a:r>
        </a:p>
      </dsp:txBody>
      <dsp:txXfrm>
        <a:off x="21353013" y="9068427"/>
        <a:ext cx="1721571" cy="860785"/>
      </dsp:txXfrm>
    </dsp:sp>
    <dsp:sp modelId="{3D99D190-9AAF-4E66-AEFC-74FA27AADCDE}">
      <dsp:nvSpPr>
        <dsp:cNvPr id="0" name=""/>
        <dsp:cNvSpPr/>
      </dsp:nvSpPr>
      <dsp:spPr>
        <a:xfrm>
          <a:off x="21783406" y="10290742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Emily E.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Daurio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b:Jun 24,1996</a:t>
          </a:r>
        </a:p>
      </dsp:txBody>
      <dsp:txXfrm>
        <a:off x="21783406" y="10290742"/>
        <a:ext cx="1721571" cy="860785"/>
      </dsp:txXfrm>
    </dsp:sp>
    <dsp:sp modelId="{81D1E0F7-F77E-45E3-A8C0-A5D57512C64F}">
      <dsp:nvSpPr>
        <dsp:cNvPr id="0" name=""/>
        <dsp:cNvSpPr/>
      </dsp:nvSpPr>
      <dsp:spPr>
        <a:xfrm>
          <a:off x="23436115" y="9068427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Tracy L. Purves b:Apr 01,1975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n-US" sz="1400" kern="1200" baseline="30000" dirty="0">
              <a:latin typeface="Arial" panose="020B0604020202020204" pitchFamily="34" charset="0"/>
              <a:cs typeface="Arial" panose="020B0604020202020204" pitchFamily="34" charset="0"/>
            </a:rPr>
            <a:t>rd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Darryl Chiasson b:</a:t>
          </a:r>
        </a:p>
      </dsp:txBody>
      <dsp:txXfrm>
        <a:off x="23436115" y="9068427"/>
        <a:ext cx="1721571" cy="860785"/>
      </dsp:txXfrm>
    </dsp:sp>
    <dsp:sp modelId="{65F59E9B-A114-40CA-BBC1-C65E4AC420B2}">
      <dsp:nvSpPr>
        <dsp:cNvPr id="0" name=""/>
        <dsp:cNvSpPr/>
      </dsp:nvSpPr>
      <dsp:spPr>
        <a:xfrm>
          <a:off x="23866508" y="10290742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Gabrielle M. R. Purves b:Sept 22,2004</a:t>
          </a:r>
        </a:p>
      </dsp:txBody>
      <dsp:txXfrm>
        <a:off x="23866508" y="10290742"/>
        <a:ext cx="1721571" cy="860785"/>
      </dsp:txXfrm>
    </dsp:sp>
    <dsp:sp modelId="{24086219-0F90-4E5B-8B23-C32CB444323D}">
      <dsp:nvSpPr>
        <dsp:cNvPr id="0" name=""/>
        <dsp:cNvSpPr/>
      </dsp:nvSpPr>
      <dsp:spPr>
        <a:xfrm>
          <a:off x="25519216" y="9068427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Kimberly A. Pearson b:Mar 06,1978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Morrison Lowe b:Abt1978</a:t>
          </a:r>
        </a:p>
      </dsp:txBody>
      <dsp:txXfrm>
        <a:off x="25519216" y="9068427"/>
        <a:ext cx="1721571" cy="860785"/>
      </dsp:txXfrm>
    </dsp:sp>
    <dsp:sp modelId="{8701599D-FF29-412F-911E-8A41A848AD53}">
      <dsp:nvSpPr>
        <dsp:cNvPr id="0" name=""/>
        <dsp:cNvSpPr/>
      </dsp:nvSpPr>
      <dsp:spPr>
        <a:xfrm>
          <a:off x="25949609" y="10290742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Meghan A. Lowe b:Oct 31,2004</a:t>
          </a:r>
        </a:p>
      </dsp:txBody>
      <dsp:txXfrm>
        <a:off x="25949609" y="10290742"/>
        <a:ext cx="1721571" cy="860785"/>
      </dsp:txXfrm>
    </dsp:sp>
    <dsp:sp modelId="{034D5F5A-1698-430F-842B-B782F7742A33}">
      <dsp:nvSpPr>
        <dsp:cNvPr id="0" name=""/>
        <dsp:cNvSpPr/>
      </dsp:nvSpPr>
      <dsp:spPr>
        <a:xfrm>
          <a:off x="25949609" y="11513058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Connor J. Lowe Oct 31,2006</a:t>
          </a:r>
        </a:p>
      </dsp:txBody>
      <dsp:txXfrm>
        <a:off x="25949609" y="11513058"/>
        <a:ext cx="1721571" cy="860785"/>
      </dsp:txXfrm>
    </dsp:sp>
    <dsp:sp modelId="{8935E51B-3744-496F-B6B4-34F3D0A807D5}">
      <dsp:nvSpPr>
        <dsp:cNvPr id="0" name=""/>
        <dsp:cNvSpPr/>
      </dsp:nvSpPr>
      <dsp:spPr>
        <a:xfrm>
          <a:off x="27602318" y="9068427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Jason J. Purves b:Sept 28,1981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Christine Dunlop b:</a:t>
          </a:r>
        </a:p>
      </dsp:txBody>
      <dsp:txXfrm>
        <a:off x="27602318" y="9068427"/>
        <a:ext cx="1721571" cy="860785"/>
      </dsp:txXfrm>
    </dsp:sp>
    <dsp:sp modelId="{AB0F0032-3906-42E9-A5E1-87D6F5A654EC}">
      <dsp:nvSpPr>
        <dsp:cNvPr id="0" name=""/>
        <dsp:cNvSpPr/>
      </dsp:nvSpPr>
      <dsp:spPr>
        <a:xfrm>
          <a:off x="28032711" y="10290742"/>
          <a:ext cx="1721571" cy="860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Lily I. Purves b:Oct 08,2002</a:t>
          </a:r>
        </a:p>
      </dsp:txBody>
      <dsp:txXfrm>
        <a:off x="28032711" y="10290742"/>
        <a:ext cx="1721571" cy="860785"/>
      </dsp:txXfrm>
    </dsp:sp>
    <dsp:sp modelId="{330DB477-08AE-4776-AE9F-19431523F440}">
      <dsp:nvSpPr>
        <dsp:cNvPr id="0" name=""/>
        <dsp:cNvSpPr/>
      </dsp:nvSpPr>
      <dsp:spPr>
        <a:xfrm>
          <a:off x="10722309" y="2956848"/>
          <a:ext cx="1721571" cy="86078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Alexander Purves b:Apr 1838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Christians McLeod b:Aug 01,1843</a:t>
          </a:r>
        </a:p>
      </dsp:txBody>
      <dsp:txXfrm>
        <a:off x="10722309" y="2956848"/>
        <a:ext cx="1721571" cy="8607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08C90F-EBF6-43FA-B0DA-0304F9C2776B}">
      <dsp:nvSpPr>
        <dsp:cNvPr id="0" name=""/>
        <dsp:cNvSpPr/>
      </dsp:nvSpPr>
      <dsp:spPr>
        <a:xfrm>
          <a:off x="20491997" y="5363359"/>
          <a:ext cx="7706470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7706470" y="178053"/>
              </a:lnTo>
              <a:lnTo>
                <a:pt x="7706470" y="356107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32A6B6-6951-4406-89C0-3AC5414924F3}">
      <dsp:nvSpPr>
        <dsp:cNvPr id="0" name=""/>
        <dsp:cNvSpPr/>
      </dsp:nvSpPr>
      <dsp:spPr>
        <a:xfrm>
          <a:off x="20491997" y="5363359"/>
          <a:ext cx="5446109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5446109" y="178053"/>
              </a:lnTo>
              <a:lnTo>
                <a:pt x="5446109" y="356107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397FAC-5839-4378-8B87-03A69C1AD8CF}">
      <dsp:nvSpPr>
        <dsp:cNvPr id="0" name=""/>
        <dsp:cNvSpPr/>
      </dsp:nvSpPr>
      <dsp:spPr>
        <a:xfrm>
          <a:off x="20491997" y="5363359"/>
          <a:ext cx="3185749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3185749" y="178053"/>
              </a:lnTo>
              <a:lnTo>
                <a:pt x="3185749" y="356107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B4B6DA-25F3-42EF-ADDE-BA5038108647}">
      <dsp:nvSpPr>
        <dsp:cNvPr id="0" name=""/>
        <dsp:cNvSpPr/>
      </dsp:nvSpPr>
      <dsp:spPr>
        <a:xfrm>
          <a:off x="20491997" y="5363359"/>
          <a:ext cx="1133889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1133889" y="178053"/>
              </a:lnTo>
              <a:lnTo>
                <a:pt x="1133889" y="356107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796B07-18D8-4AB7-930A-46E6D2699B4E}">
      <dsp:nvSpPr>
        <dsp:cNvPr id="0" name=""/>
        <dsp:cNvSpPr/>
      </dsp:nvSpPr>
      <dsp:spPr>
        <a:xfrm>
          <a:off x="19257566" y="6567342"/>
          <a:ext cx="6423761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6423761" y="178053"/>
              </a:lnTo>
              <a:lnTo>
                <a:pt x="6423761" y="356107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4CF9D5-6B4C-4BAC-9471-3A0C0AE2120E}">
      <dsp:nvSpPr>
        <dsp:cNvPr id="0" name=""/>
        <dsp:cNvSpPr/>
      </dsp:nvSpPr>
      <dsp:spPr>
        <a:xfrm>
          <a:off x="19257566" y="6567342"/>
          <a:ext cx="4371902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4371902" y="178053"/>
              </a:lnTo>
              <a:lnTo>
                <a:pt x="4371902" y="356107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20BC23-C073-45AD-BE77-E64C28878AD7}">
      <dsp:nvSpPr>
        <dsp:cNvPr id="0" name=""/>
        <dsp:cNvSpPr/>
      </dsp:nvSpPr>
      <dsp:spPr>
        <a:xfrm>
          <a:off x="19257566" y="6567342"/>
          <a:ext cx="2051859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2051859" y="178053"/>
              </a:lnTo>
              <a:lnTo>
                <a:pt x="2051859" y="356107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16A825-DE98-4CCC-B9B2-A08101FDE2FB}">
      <dsp:nvSpPr>
        <dsp:cNvPr id="0" name=""/>
        <dsp:cNvSpPr/>
      </dsp:nvSpPr>
      <dsp:spPr>
        <a:xfrm>
          <a:off x="18989383" y="6567342"/>
          <a:ext cx="268183" cy="356107"/>
        </a:xfrm>
        <a:custGeom>
          <a:avLst/>
          <a:gdLst/>
          <a:ahLst/>
          <a:cxnLst/>
          <a:rect l="0" t="0" r="0" b="0"/>
          <a:pathLst>
            <a:path>
              <a:moveTo>
                <a:pt x="268183" y="0"/>
              </a:moveTo>
              <a:lnTo>
                <a:pt x="268183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E9D4FD-8C1B-4C4F-B1AB-2BF03A32474C}">
      <dsp:nvSpPr>
        <dsp:cNvPr id="0" name=""/>
        <dsp:cNvSpPr/>
      </dsp:nvSpPr>
      <dsp:spPr>
        <a:xfrm>
          <a:off x="16937523" y="6567342"/>
          <a:ext cx="2320042" cy="356107"/>
        </a:xfrm>
        <a:custGeom>
          <a:avLst/>
          <a:gdLst/>
          <a:ahLst/>
          <a:cxnLst/>
          <a:rect l="0" t="0" r="0" b="0"/>
          <a:pathLst>
            <a:path>
              <a:moveTo>
                <a:pt x="2320042" y="0"/>
              </a:moveTo>
              <a:lnTo>
                <a:pt x="2320042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1B61B-EE4E-4651-917F-1BE02728BCCE}">
      <dsp:nvSpPr>
        <dsp:cNvPr id="0" name=""/>
        <dsp:cNvSpPr/>
      </dsp:nvSpPr>
      <dsp:spPr>
        <a:xfrm>
          <a:off x="14885664" y="6567342"/>
          <a:ext cx="4371902" cy="356107"/>
        </a:xfrm>
        <a:custGeom>
          <a:avLst/>
          <a:gdLst/>
          <a:ahLst/>
          <a:cxnLst/>
          <a:rect l="0" t="0" r="0" b="0"/>
          <a:pathLst>
            <a:path>
              <a:moveTo>
                <a:pt x="4371902" y="0"/>
              </a:moveTo>
              <a:lnTo>
                <a:pt x="4371902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E101A7-CD0A-439C-9A6F-D99C679EAA43}">
      <dsp:nvSpPr>
        <dsp:cNvPr id="0" name=""/>
        <dsp:cNvSpPr/>
      </dsp:nvSpPr>
      <dsp:spPr>
        <a:xfrm>
          <a:off x="12833804" y="7771326"/>
          <a:ext cx="11407957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11407957" y="178053"/>
              </a:lnTo>
              <a:lnTo>
                <a:pt x="11407957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C377A-3722-4EF0-9676-74A43A6066A8}">
      <dsp:nvSpPr>
        <dsp:cNvPr id="0" name=""/>
        <dsp:cNvSpPr/>
      </dsp:nvSpPr>
      <dsp:spPr>
        <a:xfrm>
          <a:off x="12833804" y="7771326"/>
          <a:ext cx="9075027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9075027" y="178053"/>
              </a:lnTo>
              <a:lnTo>
                <a:pt x="9075027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C63574-8034-46E3-8E2C-F523965D65CB}">
      <dsp:nvSpPr>
        <dsp:cNvPr id="0" name=""/>
        <dsp:cNvSpPr/>
      </dsp:nvSpPr>
      <dsp:spPr>
        <a:xfrm>
          <a:off x="12833804" y="7771326"/>
          <a:ext cx="6737967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6737967" y="178053"/>
              </a:lnTo>
              <a:lnTo>
                <a:pt x="6737967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D44BC7-3621-4DB9-8950-92FE5EA73744}">
      <dsp:nvSpPr>
        <dsp:cNvPr id="0" name=""/>
        <dsp:cNvSpPr/>
      </dsp:nvSpPr>
      <dsp:spPr>
        <a:xfrm>
          <a:off x="12833804" y="7771326"/>
          <a:ext cx="4400908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4400908" y="178053"/>
              </a:lnTo>
              <a:lnTo>
                <a:pt x="4400908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1C3E7E-2CC0-4F95-811D-307ED47E9964}">
      <dsp:nvSpPr>
        <dsp:cNvPr id="0" name=""/>
        <dsp:cNvSpPr/>
      </dsp:nvSpPr>
      <dsp:spPr>
        <a:xfrm>
          <a:off x="12833804" y="7771326"/>
          <a:ext cx="1975940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1975940" y="178053"/>
              </a:lnTo>
              <a:lnTo>
                <a:pt x="1975940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210A4D-709A-4A55-A977-E7F979AFCC05}">
      <dsp:nvSpPr>
        <dsp:cNvPr id="0" name=""/>
        <dsp:cNvSpPr/>
      </dsp:nvSpPr>
      <dsp:spPr>
        <a:xfrm>
          <a:off x="12212379" y="7771326"/>
          <a:ext cx="621425" cy="356107"/>
        </a:xfrm>
        <a:custGeom>
          <a:avLst/>
          <a:gdLst/>
          <a:ahLst/>
          <a:cxnLst/>
          <a:rect l="0" t="0" r="0" b="0"/>
          <a:pathLst>
            <a:path>
              <a:moveTo>
                <a:pt x="621425" y="0"/>
              </a:moveTo>
              <a:lnTo>
                <a:pt x="621425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04E5D9-D888-44DB-8C77-B02D5D255742}">
      <dsp:nvSpPr>
        <dsp:cNvPr id="0" name=""/>
        <dsp:cNvSpPr/>
      </dsp:nvSpPr>
      <dsp:spPr>
        <a:xfrm>
          <a:off x="9864305" y="7771326"/>
          <a:ext cx="2969498" cy="356107"/>
        </a:xfrm>
        <a:custGeom>
          <a:avLst/>
          <a:gdLst/>
          <a:ahLst/>
          <a:cxnLst/>
          <a:rect l="0" t="0" r="0" b="0"/>
          <a:pathLst>
            <a:path>
              <a:moveTo>
                <a:pt x="2969498" y="0"/>
              </a:moveTo>
              <a:lnTo>
                <a:pt x="2969498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8B88D-2955-4552-BA52-B11EB3CF1868}">
      <dsp:nvSpPr>
        <dsp:cNvPr id="0" name=""/>
        <dsp:cNvSpPr/>
      </dsp:nvSpPr>
      <dsp:spPr>
        <a:xfrm>
          <a:off x="7688631" y="7771326"/>
          <a:ext cx="5145173" cy="356107"/>
        </a:xfrm>
        <a:custGeom>
          <a:avLst/>
          <a:gdLst/>
          <a:ahLst/>
          <a:cxnLst/>
          <a:rect l="0" t="0" r="0" b="0"/>
          <a:pathLst>
            <a:path>
              <a:moveTo>
                <a:pt x="5145173" y="0"/>
              </a:moveTo>
              <a:lnTo>
                <a:pt x="5145173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CA5904-2EC7-4482-9233-03FA22534ABD}">
      <dsp:nvSpPr>
        <dsp:cNvPr id="0" name=""/>
        <dsp:cNvSpPr/>
      </dsp:nvSpPr>
      <dsp:spPr>
        <a:xfrm>
          <a:off x="9310441" y="10179293"/>
          <a:ext cx="325853" cy="7800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0045"/>
              </a:lnTo>
              <a:lnTo>
                <a:pt x="325853" y="780045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92657C-2ACE-4D2F-B629-E17B65C44F00}">
      <dsp:nvSpPr>
        <dsp:cNvPr id="0" name=""/>
        <dsp:cNvSpPr/>
      </dsp:nvSpPr>
      <dsp:spPr>
        <a:xfrm>
          <a:off x="5636771" y="8975310"/>
          <a:ext cx="4542613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4542613" y="178053"/>
              </a:lnTo>
              <a:lnTo>
                <a:pt x="4542613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04D285-5596-499D-B40C-D188B33B87AF}">
      <dsp:nvSpPr>
        <dsp:cNvPr id="0" name=""/>
        <dsp:cNvSpPr/>
      </dsp:nvSpPr>
      <dsp:spPr>
        <a:xfrm>
          <a:off x="5636771" y="8975310"/>
          <a:ext cx="2018919" cy="35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053"/>
              </a:lnTo>
              <a:lnTo>
                <a:pt x="2018919" y="178053"/>
              </a:lnTo>
              <a:lnTo>
                <a:pt x="2018919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0139D3-B260-40A2-B4BC-00EED75B64B8}">
      <dsp:nvSpPr>
        <dsp:cNvPr id="0" name=""/>
        <dsp:cNvSpPr/>
      </dsp:nvSpPr>
      <dsp:spPr>
        <a:xfrm>
          <a:off x="5370301" y="8975310"/>
          <a:ext cx="266470" cy="356107"/>
        </a:xfrm>
        <a:custGeom>
          <a:avLst/>
          <a:gdLst/>
          <a:ahLst/>
          <a:cxnLst/>
          <a:rect l="0" t="0" r="0" b="0"/>
          <a:pathLst>
            <a:path>
              <a:moveTo>
                <a:pt x="266470" y="0"/>
              </a:moveTo>
              <a:lnTo>
                <a:pt x="266470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FEAD0A-E7DF-4D39-95B4-62D1461AAAAC}">
      <dsp:nvSpPr>
        <dsp:cNvPr id="0" name=""/>
        <dsp:cNvSpPr/>
      </dsp:nvSpPr>
      <dsp:spPr>
        <a:xfrm>
          <a:off x="3318441" y="8975310"/>
          <a:ext cx="2318329" cy="356107"/>
        </a:xfrm>
        <a:custGeom>
          <a:avLst/>
          <a:gdLst/>
          <a:ahLst/>
          <a:cxnLst/>
          <a:rect l="0" t="0" r="0" b="0"/>
          <a:pathLst>
            <a:path>
              <a:moveTo>
                <a:pt x="2318329" y="0"/>
              </a:moveTo>
              <a:lnTo>
                <a:pt x="2318329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3912F2-625F-4D8D-93E5-6D0770883DD3}">
      <dsp:nvSpPr>
        <dsp:cNvPr id="0" name=""/>
        <dsp:cNvSpPr/>
      </dsp:nvSpPr>
      <dsp:spPr>
        <a:xfrm>
          <a:off x="1061218" y="8975310"/>
          <a:ext cx="4575553" cy="356107"/>
        </a:xfrm>
        <a:custGeom>
          <a:avLst/>
          <a:gdLst/>
          <a:ahLst/>
          <a:cxnLst/>
          <a:rect l="0" t="0" r="0" b="0"/>
          <a:pathLst>
            <a:path>
              <a:moveTo>
                <a:pt x="4575553" y="0"/>
              </a:moveTo>
              <a:lnTo>
                <a:pt x="4575553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E1D253-1613-42C0-A442-B3A4991FE226}">
      <dsp:nvSpPr>
        <dsp:cNvPr id="0" name=""/>
        <dsp:cNvSpPr/>
      </dsp:nvSpPr>
      <dsp:spPr>
        <a:xfrm>
          <a:off x="5636771" y="7771326"/>
          <a:ext cx="7197032" cy="356107"/>
        </a:xfrm>
        <a:custGeom>
          <a:avLst/>
          <a:gdLst/>
          <a:ahLst/>
          <a:cxnLst/>
          <a:rect l="0" t="0" r="0" b="0"/>
          <a:pathLst>
            <a:path>
              <a:moveTo>
                <a:pt x="7197032" y="0"/>
              </a:moveTo>
              <a:lnTo>
                <a:pt x="7197032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8F65CE-EBA7-445E-910C-795F7272A268}">
      <dsp:nvSpPr>
        <dsp:cNvPr id="0" name=""/>
        <dsp:cNvSpPr/>
      </dsp:nvSpPr>
      <dsp:spPr>
        <a:xfrm>
          <a:off x="3584912" y="7771326"/>
          <a:ext cx="9248892" cy="356107"/>
        </a:xfrm>
        <a:custGeom>
          <a:avLst/>
          <a:gdLst/>
          <a:ahLst/>
          <a:cxnLst/>
          <a:rect l="0" t="0" r="0" b="0"/>
          <a:pathLst>
            <a:path>
              <a:moveTo>
                <a:pt x="9248892" y="0"/>
              </a:moveTo>
              <a:lnTo>
                <a:pt x="9248892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3D58BE-7888-44D8-9BA0-B47AF4DFE786}">
      <dsp:nvSpPr>
        <dsp:cNvPr id="0" name=""/>
        <dsp:cNvSpPr/>
      </dsp:nvSpPr>
      <dsp:spPr>
        <a:xfrm>
          <a:off x="1338914" y="7771326"/>
          <a:ext cx="11494890" cy="356107"/>
        </a:xfrm>
        <a:custGeom>
          <a:avLst/>
          <a:gdLst/>
          <a:ahLst/>
          <a:cxnLst/>
          <a:rect l="0" t="0" r="0" b="0"/>
          <a:pathLst>
            <a:path>
              <a:moveTo>
                <a:pt x="11494890" y="0"/>
              </a:moveTo>
              <a:lnTo>
                <a:pt x="11494890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5DA2B-ED8D-4F72-B1E6-EF6DD051754E}">
      <dsp:nvSpPr>
        <dsp:cNvPr id="0" name=""/>
        <dsp:cNvSpPr/>
      </dsp:nvSpPr>
      <dsp:spPr>
        <a:xfrm>
          <a:off x="12833804" y="6567342"/>
          <a:ext cx="6423761" cy="356107"/>
        </a:xfrm>
        <a:custGeom>
          <a:avLst/>
          <a:gdLst/>
          <a:ahLst/>
          <a:cxnLst/>
          <a:rect l="0" t="0" r="0" b="0"/>
          <a:pathLst>
            <a:path>
              <a:moveTo>
                <a:pt x="6423761" y="0"/>
              </a:moveTo>
              <a:lnTo>
                <a:pt x="6423761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81C23-EB5C-4237-AB36-B9887A9EC4B2}">
      <dsp:nvSpPr>
        <dsp:cNvPr id="0" name=""/>
        <dsp:cNvSpPr/>
      </dsp:nvSpPr>
      <dsp:spPr>
        <a:xfrm>
          <a:off x="19257566" y="5363359"/>
          <a:ext cx="1234430" cy="356107"/>
        </a:xfrm>
        <a:custGeom>
          <a:avLst/>
          <a:gdLst/>
          <a:ahLst/>
          <a:cxnLst/>
          <a:rect l="0" t="0" r="0" b="0"/>
          <a:pathLst>
            <a:path>
              <a:moveTo>
                <a:pt x="1234430" y="0"/>
              </a:moveTo>
              <a:lnTo>
                <a:pt x="1234430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DD8C49-381B-4A2E-933D-8ADBEBE3C17B}">
      <dsp:nvSpPr>
        <dsp:cNvPr id="0" name=""/>
        <dsp:cNvSpPr/>
      </dsp:nvSpPr>
      <dsp:spPr>
        <a:xfrm>
          <a:off x="16889245" y="5363359"/>
          <a:ext cx="3602751" cy="356107"/>
        </a:xfrm>
        <a:custGeom>
          <a:avLst/>
          <a:gdLst/>
          <a:ahLst/>
          <a:cxnLst/>
          <a:rect l="0" t="0" r="0" b="0"/>
          <a:pathLst>
            <a:path>
              <a:moveTo>
                <a:pt x="3602751" y="0"/>
              </a:moveTo>
              <a:lnTo>
                <a:pt x="3602751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62736E-A153-4591-8AFE-8E0626803AC6}">
      <dsp:nvSpPr>
        <dsp:cNvPr id="0" name=""/>
        <dsp:cNvSpPr/>
      </dsp:nvSpPr>
      <dsp:spPr>
        <a:xfrm>
          <a:off x="14837386" y="5363359"/>
          <a:ext cx="5654611" cy="356107"/>
        </a:xfrm>
        <a:custGeom>
          <a:avLst/>
          <a:gdLst/>
          <a:ahLst/>
          <a:cxnLst/>
          <a:rect l="0" t="0" r="0" b="0"/>
          <a:pathLst>
            <a:path>
              <a:moveTo>
                <a:pt x="5654611" y="0"/>
              </a:moveTo>
              <a:lnTo>
                <a:pt x="5654611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E4C62F-F930-40A1-8492-26F49232C0ED}">
      <dsp:nvSpPr>
        <dsp:cNvPr id="0" name=""/>
        <dsp:cNvSpPr/>
      </dsp:nvSpPr>
      <dsp:spPr>
        <a:xfrm>
          <a:off x="12785526" y="5363359"/>
          <a:ext cx="7706470" cy="356107"/>
        </a:xfrm>
        <a:custGeom>
          <a:avLst/>
          <a:gdLst/>
          <a:ahLst/>
          <a:cxnLst/>
          <a:rect l="0" t="0" r="0" b="0"/>
          <a:pathLst>
            <a:path>
              <a:moveTo>
                <a:pt x="7706470" y="0"/>
              </a:moveTo>
              <a:lnTo>
                <a:pt x="7706470" y="178053"/>
              </a:lnTo>
              <a:lnTo>
                <a:pt x="0" y="178053"/>
              </a:lnTo>
              <a:lnTo>
                <a:pt x="0" y="356107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A4AF9A-E406-42AD-9867-BA171A91A394}">
      <dsp:nvSpPr>
        <dsp:cNvPr id="0" name=""/>
        <dsp:cNvSpPr/>
      </dsp:nvSpPr>
      <dsp:spPr>
        <a:xfrm>
          <a:off x="15683489" y="4501264"/>
          <a:ext cx="1695751" cy="8478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Sarah Willis b: 1763</a:t>
          </a:r>
        </a:p>
      </dsp:txBody>
      <dsp:txXfrm>
        <a:off x="15683489" y="4501264"/>
        <a:ext cx="1695751" cy="847875"/>
      </dsp:txXfrm>
    </dsp:sp>
    <dsp:sp modelId="{5EB6B17B-49C4-4116-80A1-F0597B624561}">
      <dsp:nvSpPr>
        <dsp:cNvPr id="0" name=""/>
        <dsp:cNvSpPr/>
      </dsp:nvSpPr>
      <dsp:spPr>
        <a:xfrm>
          <a:off x="17735349" y="4501264"/>
          <a:ext cx="1695751" cy="8478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James Willis b: 1765</a:t>
          </a:r>
        </a:p>
      </dsp:txBody>
      <dsp:txXfrm>
        <a:off x="17735349" y="4501264"/>
        <a:ext cx="1695751" cy="847875"/>
      </dsp:txXfrm>
    </dsp:sp>
    <dsp:sp modelId="{DA09FD88-942C-419E-9977-ECD0FF21ED11}">
      <dsp:nvSpPr>
        <dsp:cNvPr id="0" name=""/>
        <dsp:cNvSpPr/>
      </dsp:nvSpPr>
      <dsp:spPr>
        <a:xfrm>
          <a:off x="21602121" y="4499611"/>
          <a:ext cx="1695751" cy="8478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John Willis b: 1775</a:t>
          </a:r>
        </a:p>
      </dsp:txBody>
      <dsp:txXfrm>
        <a:off x="21602121" y="4499611"/>
        <a:ext cx="1695751" cy="847875"/>
      </dsp:txXfrm>
    </dsp:sp>
    <dsp:sp modelId="{9843CCE9-54A0-4692-AA40-F9EE9F98CB46}">
      <dsp:nvSpPr>
        <dsp:cNvPr id="0" name=""/>
        <dsp:cNvSpPr/>
      </dsp:nvSpPr>
      <dsp:spPr>
        <a:xfrm>
          <a:off x="18725380" y="3154371"/>
          <a:ext cx="1695751" cy="847875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James Willis b: 1740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Lydia Wade b: 1740</a:t>
          </a:r>
        </a:p>
      </dsp:txBody>
      <dsp:txXfrm>
        <a:off x="18725380" y="3154371"/>
        <a:ext cx="1695751" cy="847875"/>
      </dsp:txXfrm>
    </dsp:sp>
    <dsp:sp modelId="{CA964856-D1DF-4F93-8FEE-B9DDE6CAB88F}">
      <dsp:nvSpPr>
        <dsp:cNvPr id="0" name=""/>
        <dsp:cNvSpPr/>
      </dsp:nvSpPr>
      <dsp:spPr>
        <a:xfrm>
          <a:off x="19644121" y="4515483"/>
          <a:ext cx="1695751" cy="8478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George Willis b:1766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Grace Puddy b:1770</a:t>
          </a:r>
          <a:endParaRPr lang="en-CA" sz="1400" kern="1200" dirty="0"/>
        </a:p>
      </dsp:txBody>
      <dsp:txXfrm>
        <a:off x="19644121" y="4515483"/>
        <a:ext cx="1695751" cy="847875"/>
      </dsp:txXfrm>
    </dsp:sp>
    <dsp:sp modelId="{B72B40CA-FFD1-4B2E-AE30-1382DAE05359}">
      <dsp:nvSpPr>
        <dsp:cNvPr id="0" name=""/>
        <dsp:cNvSpPr/>
      </dsp:nvSpPr>
      <dsp:spPr>
        <a:xfrm>
          <a:off x="11937650" y="5719467"/>
          <a:ext cx="1695751" cy="8478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Peter Willis b: 1791</a:t>
          </a:r>
        </a:p>
      </dsp:txBody>
      <dsp:txXfrm>
        <a:off x="11937650" y="5719467"/>
        <a:ext cx="1695751" cy="847875"/>
      </dsp:txXfrm>
    </dsp:sp>
    <dsp:sp modelId="{1A922BF8-5F37-443E-8992-E9E79CE2E6CB}">
      <dsp:nvSpPr>
        <dsp:cNvPr id="0" name=""/>
        <dsp:cNvSpPr/>
      </dsp:nvSpPr>
      <dsp:spPr>
        <a:xfrm>
          <a:off x="13989510" y="5719467"/>
          <a:ext cx="1695751" cy="8478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George Wills b: 1794</a:t>
          </a:r>
        </a:p>
      </dsp:txBody>
      <dsp:txXfrm>
        <a:off x="13989510" y="5719467"/>
        <a:ext cx="1695751" cy="847875"/>
      </dsp:txXfrm>
    </dsp:sp>
    <dsp:sp modelId="{795FBC3C-43C9-4A8A-B611-F9CF4B52F74C}">
      <dsp:nvSpPr>
        <dsp:cNvPr id="0" name=""/>
        <dsp:cNvSpPr/>
      </dsp:nvSpPr>
      <dsp:spPr>
        <a:xfrm>
          <a:off x="16041369" y="5719467"/>
          <a:ext cx="1695751" cy="8478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Solomon Willis b: 1796</a:t>
          </a:r>
        </a:p>
      </dsp:txBody>
      <dsp:txXfrm>
        <a:off x="16041369" y="5719467"/>
        <a:ext cx="1695751" cy="847875"/>
      </dsp:txXfrm>
    </dsp:sp>
    <dsp:sp modelId="{84623FDD-3892-492B-9350-2077044D375C}">
      <dsp:nvSpPr>
        <dsp:cNvPr id="0" name=""/>
        <dsp:cNvSpPr/>
      </dsp:nvSpPr>
      <dsp:spPr>
        <a:xfrm>
          <a:off x="18093229" y="5719467"/>
          <a:ext cx="2328674" cy="8478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William Willis b: 1803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Margaret Chapman b: 1807</a:t>
          </a:r>
        </a:p>
      </dsp:txBody>
      <dsp:txXfrm>
        <a:off x="18093229" y="5719467"/>
        <a:ext cx="2328674" cy="847875"/>
      </dsp:txXfrm>
    </dsp:sp>
    <dsp:sp modelId="{6262F66E-F1E0-44FA-B48E-692B24485E65}">
      <dsp:nvSpPr>
        <dsp:cNvPr id="0" name=""/>
        <dsp:cNvSpPr/>
      </dsp:nvSpPr>
      <dsp:spPr>
        <a:xfrm>
          <a:off x="11985928" y="6923450"/>
          <a:ext cx="1695751" cy="8478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Henry Willis b: 1829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Eliza </a:t>
          </a:r>
          <a:r>
            <a:rPr lang="en-CA" sz="1400" kern="1200" dirty="0" err="1"/>
            <a:t>Fursman</a:t>
          </a:r>
          <a:r>
            <a:rPr lang="en-CA" sz="1400" kern="1200" dirty="0"/>
            <a:t> b: 1835</a:t>
          </a:r>
        </a:p>
      </dsp:txBody>
      <dsp:txXfrm>
        <a:off x="11985928" y="6923450"/>
        <a:ext cx="1695751" cy="847875"/>
      </dsp:txXfrm>
    </dsp:sp>
    <dsp:sp modelId="{CFC0A707-A1C9-408A-99E7-9BF99608613E}">
      <dsp:nvSpPr>
        <dsp:cNvPr id="0" name=""/>
        <dsp:cNvSpPr/>
      </dsp:nvSpPr>
      <dsp:spPr>
        <a:xfrm>
          <a:off x="296900" y="8127434"/>
          <a:ext cx="2084027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William Willis b: 1853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Euphemia B. Purves b: 1857</a:t>
          </a:r>
        </a:p>
      </dsp:txBody>
      <dsp:txXfrm>
        <a:off x="296900" y="8127434"/>
        <a:ext cx="2084027" cy="847875"/>
      </dsp:txXfrm>
    </dsp:sp>
    <dsp:sp modelId="{AD303DB3-4273-420D-BD5F-8D3A68632A97}">
      <dsp:nvSpPr>
        <dsp:cNvPr id="0" name=""/>
        <dsp:cNvSpPr/>
      </dsp:nvSpPr>
      <dsp:spPr>
        <a:xfrm>
          <a:off x="2737036" y="8127434"/>
          <a:ext cx="1695751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Mary A. Willis b: 1855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John Park b: 1856</a:t>
          </a:r>
        </a:p>
      </dsp:txBody>
      <dsp:txXfrm>
        <a:off x="2737036" y="8127434"/>
        <a:ext cx="1695751" cy="847875"/>
      </dsp:txXfrm>
    </dsp:sp>
    <dsp:sp modelId="{477144AD-89F9-4EB3-BA11-31582EC01F6F}">
      <dsp:nvSpPr>
        <dsp:cNvPr id="0" name=""/>
        <dsp:cNvSpPr/>
      </dsp:nvSpPr>
      <dsp:spPr>
        <a:xfrm>
          <a:off x="4788895" y="8127434"/>
          <a:ext cx="1695751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Mark Willis b: 1857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Rebecca Nichol b: 1858</a:t>
          </a:r>
        </a:p>
      </dsp:txBody>
      <dsp:txXfrm>
        <a:off x="4788895" y="8127434"/>
        <a:ext cx="1695751" cy="847875"/>
      </dsp:txXfrm>
    </dsp:sp>
    <dsp:sp modelId="{0446C20A-FE6A-4E6D-8CFB-B1DE3824CB30}">
      <dsp:nvSpPr>
        <dsp:cNvPr id="0" name=""/>
        <dsp:cNvSpPr/>
      </dsp:nvSpPr>
      <dsp:spPr>
        <a:xfrm>
          <a:off x="7978" y="9331418"/>
          <a:ext cx="2106479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Walter N. Willis b: 1883</a:t>
          </a:r>
        </a:p>
      </dsp:txBody>
      <dsp:txXfrm>
        <a:off x="7978" y="9331418"/>
        <a:ext cx="2106479" cy="847875"/>
      </dsp:txXfrm>
    </dsp:sp>
    <dsp:sp modelId="{09BE5446-932A-4E8C-921D-90AEC4301C98}">
      <dsp:nvSpPr>
        <dsp:cNvPr id="0" name=""/>
        <dsp:cNvSpPr/>
      </dsp:nvSpPr>
      <dsp:spPr>
        <a:xfrm>
          <a:off x="2470565" y="9331418"/>
          <a:ext cx="1695751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Ethel M. Willis b: 1887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John Grierson b:</a:t>
          </a:r>
        </a:p>
      </dsp:txBody>
      <dsp:txXfrm>
        <a:off x="2470565" y="9331418"/>
        <a:ext cx="1695751" cy="847875"/>
      </dsp:txXfrm>
    </dsp:sp>
    <dsp:sp modelId="{9DD8E7EA-F5E5-4D66-B010-6D2C2D4DE944}">
      <dsp:nvSpPr>
        <dsp:cNvPr id="0" name=""/>
        <dsp:cNvSpPr/>
      </dsp:nvSpPr>
      <dsp:spPr>
        <a:xfrm>
          <a:off x="4522425" y="9331418"/>
          <a:ext cx="1695751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Harry S. Willis b: 1889</a:t>
          </a:r>
        </a:p>
      </dsp:txBody>
      <dsp:txXfrm>
        <a:off x="4522425" y="9331418"/>
        <a:ext cx="1695751" cy="847875"/>
      </dsp:txXfrm>
    </dsp:sp>
    <dsp:sp modelId="{41D4578A-A16D-4D70-BB95-65171DB1C858}">
      <dsp:nvSpPr>
        <dsp:cNvPr id="0" name=""/>
        <dsp:cNvSpPr/>
      </dsp:nvSpPr>
      <dsp:spPr>
        <a:xfrm>
          <a:off x="6574284" y="9331418"/>
          <a:ext cx="2162812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Mary </a:t>
          </a:r>
          <a:r>
            <a:rPr lang="en-CA" sz="1400" kern="1200" dirty="0" err="1"/>
            <a:t>Eddith</a:t>
          </a:r>
          <a:r>
            <a:rPr lang="en-CA" sz="1400" kern="1200" dirty="0"/>
            <a:t> Willis b: 1891</a:t>
          </a:r>
        </a:p>
      </dsp:txBody>
      <dsp:txXfrm>
        <a:off x="6574284" y="9331418"/>
        <a:ext cx="2162812" cy="847875"/>
      </dsp:txXfrm>
    </dsp:sp>
    <dsp:sp modelId="{3E40EF1C-AE6B-4F1D-ABDB-86463BDFA0A5}">
      <dsp:nvSpPr>
        <dsp:cNvPr id="0" name=""/>
        <dsp:cNvSpPr/>
      </dsp:nvSpPr>
      <dsp:spPr>
        <a:xfrm>
          <a:off x="9093205" y="9331418"/>
          <a:ext cx="2172359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Hazel Hilary Willis b: 1893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John Edgar Purves b: 1892</a:t>
          </a:r>
        </a:p>
      </dsp:txBody>
      <dsp:txXfrm>
        <a:off x="9093205" y="9331418"/>
        <a:ext cx="2172359" cy="847875"/>
      </dsp:txXfrm>
    </dsp:sp>
    <dsp:sp modelId="{0CE321CA-4C69-4031-9C9A-FCB283927EC3}">
      <dsp:nvSpPr>
        <dsp:cNvPr id="0" name=""/>
        <dsp:cNvSpPr/>
      </dsp:nvSpPr>
      <dsp:spPr>
        <a:xfrm>
          <a:off x="9636295" y="10535401"/>
          <a:ext cx="2716475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Wm. Stanley Purves b: July 04, 1927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Joan Mary Purves b: Aug 09,1933</a:t>
          </a:r>
        </a:p>
      </dsp:txBody>
      <dsp:txXfrm>
        <a:off x="9636295" y="10535401"/>
        <a:ext cx="2716475" cy="847875"/>
      </dsp:txXfrm>
    </dsp:sp>
    <dsp:sp modelId="{0CA5CB2C-D50C-4757-A4F8-89EA170509F7}">
      <dsp:nvSpPr>
        <dsp:cNvPr id="0" name=""/>
        <dsp:cNvSpPr/>
      </dsp:nvSpPr>
      <dsp:spPr>
        <a:xfrm>
          <a:off x="6840755" y="8127434"/>
          <a:ext cx="1695751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Elizabeth Willis b: 1859</a:t>
          </a:r>
        </a:p>
      </dsp:txBody>
      <dsp:txXfrm>
        <a:off x="6840755" y="8127434"/>
        <a:ext cx="1695751" cy="847875"/>
      </dsp:txXfrm>
    </dsp:sp>
    <dsp:sp modelId="{8634A084-5C4C-447C-B582-8DB83662E514}">
      <dsp:nvSpPr>
        <dsp:cNvPr id="0" name=""/>
        <dsp:cNvSpPr/>
      </dsp:nvSpPr>
      <dsp:spPr>
        <a:xfrm>
          <a:off x="8892614" y="8127434"/>
          <a:ext cx="1943382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Nelson Willis b: 1862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Orange I. </a:t>
          </a:r>
          <a:r>
            <a:rPr lang="en-CA" sz="1400" kern="1200" dirty="0" err="1"/>
            <a:t>Larkworthy</a:t>
          </a:r>
          <a:r>
            <a:rPr lang="en-CA" sz="1400" kern="1200" dirty="0"/>
            <a:t> b:</a:t>
          </a:r>
        </a:p>
      </dsp:txBody>
      <dsp:txXfrm>
        <a:off x="8892614" y="8127434"/>
        <a:ext cx="1943382" cy="847875"/>
      </dsp:txXfrm>
    </dsp:sp>
    <dsp:sp modelId="{11CB5CDF-7379-4F93-B503-37093C8DB3F1}">
      <dsp:nvSpPr>
        <dsp:cNvPr id="0" name=""/>
        <dsp:cNvSpPr/>
      </dsp:nvSpPr>
      <dsp:spPr>
        <a:xfrm>
          <a:off x="11192104" y="8127434"/>
          <a:ext cx="2040548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Wellington Willis b: 1864</a:t>
          </a:r>
        </a:p>
      </dsp:txBody>
      <dsp:txXfrm>
        <a:off x="11192104" y="8127434"/>
        <a:ext cx="2040548" cy="847875"/>
      </dsp:txXfrm>
    </dsp:sp>
    <dsp:sp modelId="{6D242BF9-A130-4EF5-9C2A-176935D2B083}">
      <dsp:nvSpPr>
        <dsp:cNvPr id="0" name=""/>
        <dsp:cNvSpPr/>
      </dsp:nvSpPr>
      <dsp:spPr>
        <a:xfrm>
          <a:off x="13588761" y="8127434"/>
          <a:ext cx="2441967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Wellington </a:t>
          </a:r>
          <a:r>
            <a:rPr lang="en-CA" sz="1400" kern="1200" dirty="0" err="1"/>
            <a:t>Wellant</a:t>
          </a:r>
          <a:r>
            <a:rPr lang="en-CA" sz="1400" kern="1200" dirty="0"/>
            <a:t> Willis b: 1867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Bessie B. Williams b: 1865</a:t>
          </a:r>
        </a:p>
      </dsp:txBody>
      <dsp:txXfrm>
        <a:off x="13588761" y="8127434"/>
        <a:ext cx="2441967" cy="847875"/>
      </dsp:txXfrm>
    </dsp:sp>
    <dsp:sp modelId="{27875316-E379-404C-9390-FEB12329D614}">
      <dsp:nvSpPr>
        <dsp:cNvPr id="0" name=""/>
        <dsp:cNvSpPr/>
      </dsp:nvSpPr>
      <dsp:spPr>
        <a:xfrm>
          <a:off x="16386836" y="8127434"/>
          <a:ext cx="1695751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Richard H. Willis b: 1869</a:t>
          </a:r>
        </a:p>
      </dsp:txBody>
      <dsp:txXfrm>
        <a:off x="16386836" y="8127434"/>
        <a:ext cx="1695751" cy="847875"/>
      </dsp:txXfrm>
    </dsp:sp>
    <dsp:sp modelId="{5F0D6C96-33CF-4146-B326-5D692B4EB221}">
      <dsp:nvSpPr>
        <dsp:cNvPr id="0" name=""/>
        <dsp:cNvSpPr/>
      </dsp:nvSpPr>
      <dsp:spPr>
        <a:xfrm>
          <a:off x="18438696" y="8127434"/>
          <a:ext cx="2266151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George </a:t>
          </a:r>
          <a:r>
            <a:rPr lang="en-CA" sz="1400" kern="1200" dirty="0" err="1"/>
            <a:t>Ephriam</a:t>
          </a:r>
          <a:r>
            <a:rPr lang="en-CA" sz="1400" kern="1200" dirty="0"/>
            <a:t> Willis b: 1871</a:t>
          </a:r>
        </a:p>
      </dsp:txBody>
      <dsp:txXfrm>
        <a:off x="18438696" y="8127434"/>
        <a:ext cx="2266151" cy="847875"/>
      </dsp:txXfrm>
    </dsp:sp>
    <dsp:sp modelId="{8BB68BCC-003E-47FE-AC05-29736F53F6B8}">
      <dsp:nvSpPr>
        <dsp:cNvPr id="0" name=""/>
        <dsp:cNvSpPr/>
      </dsp:nvSpPr>
      <dsp:spPr>
        <a:xfrm>
          <a:off x="21060955" y="8127434"/>
          <a:ext cx="1695751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Frank Willis b: 1876</a:t>
          </a:r>
        </a:p>
      </dsp:txBody>
      <dsp:txXfrm>
        <a:off x="21060955" y="8127434"/>
        <a:ext cx="1695751" cy="847875"/>
      </dsp:txXfrm>
    </dsp:sp>
    <dsp:sp modelId="{7C797975-0C75-4902-98D4-0016D238876C}">
      <dsp:nvSpPr>
        <dsp:cNvPr id="0" name=""/>
        <dsp:cNvSpPr/>
      </dsp:nvSpPr>
      <dsp:spPr>
        <a:xfrm>
          <a:off x="23112815" y="8127434"/>
          <a:ext cx="2257893" cy="8478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Orange E. Willis b: 1878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William Clendening b:</a:t>
          </a:r>
        </a:p>
      </dsp:txBody>
      <dsp:txXfrm>
        <a:off x="23112815" y="8127434"/>
        <a:ext cx="2257893" cy="847875"/>
      </dsp:txXfrm>
    </dsp:sp>
    <dsp:sp modelId="{1479C21E-F086-406E-89F8-10D5559C1888}">
      <dsp:nvSpPr>
        <dsp:cNvPr id="0" name=""/>
        <dsp:cNvSpPr/>
      </dsp:nvSpPr>
      <dsp:spPr>
        <a:xfrm>
          <a:off x="14037788" y="6923450"/>
          <a:ext cx="1695751" cy="8478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Mark Willis b: 1832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Mary ? B: 1842</a:t>
          </a:r>
        </a:p>
      </dsp:txBody>
      <dsp:txXfrm>
        <a:off x="14037788" y="6923450"/>
        <a:ext cx="1695751" cy="847875"/>
      </dsp:txXfrm>
    </dsp:sp>
    <dsp:sp modelId="{13EBC984-458D-499E-9F09-04D6505D1281}">
      <dsp:nvSpPr>
        <dsp:cNvPr id="0" name=""/>
        <dsp:cNvSpPr/>
      </dsp:nvSpPr>
      <dsp:spPr>
        <a:xfrm>
          <a:off x="16089647" y="6923450"/>
          <a:ext cx="1695751" cy="8478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John Willis b: 1838</a:t>
          </a:r>
        </a:p>
      </dsp:txBody>
      <dsp:txXfrm>
        <a:off x="16089647" y="6923450"/>
        <a:ext cx="1695751" cy="847875"/>
      </dsp:txXfrm>
    </dsp:sp>
    <dsp:sp modelId="{34763C3A-2461-4068-88A3-D9A5D562D7BD}">
      <dsp:nvSpPr>
        <dsp:cNvPr id="0" name=""/>
        <dsp:cNvSpPr/>
      </dsp:nvSpPr>
      <dsp:spPr>
        <a:xfrm>
          <a:off x="18141507" y="6923450"/>
          <a:ext cx="1695751" cy="8478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Luke Willis b: 1839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Mary ? b: 1843</a:t>
          </a:r>
        </a:p>
      </dsp:txBody>
      <dsp:txXfrm>
        <a:off x="18141507" y="6923450"/>
        <a:ext cx="1695751" cy="847875"/>
      </dsp:txXfrm>
    </dsp:sp>
    <dsp:sp modelId="{CCD01789-F75A-4DED-B067-A1F11DBD398E}">
      <dsp:nvSpPr>
        <dsp:cNvPr id="0" name=""/>
        <dsp:cNvSpPr/>
      </dsp:nvSpPr>
      <dsp:spPr>
        <a:xfrm>
          <a:off x="20193366" y="6923450"/>
          <a:ext cx="2232117" cy="8478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Sarah A. Willis b: 1844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Alex F. Archibald b: 1833</a:t>
          </a:r>
        </a:p>
      </dsp:txBody>
      <dsp:txXfrm>
        <a:off x="20193366" y="6923450"/>
        <a:ext cx="2232117" cy="847875"/>
      </dsp:txXfrm>
    </dsp:sp>
    <dsp:sp modelId="{415539B4-986D-488A-91BB-99A1972C4004}">
      <dsp:nvSpPr>
        <dsp:cNvPr id="0" name=""/>
        <dsp:cNvSpPr/>
      </dsp:nvSpPr>
      <dsp:spPr>
        <a:xfrm>
          <a:off x="22781592" y="6923450"/>
          <a:ext cx="1695751" cy="8478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Matthew Willis b: 1849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Almeda J. Nicholson b: </a:t>
          </a:r>
        </a:p>
      </dsp:txBody>
      <dsp:txXfrm>
        <a:off x="22781592" y="6923450"/>
        <a:ext cx="1695751" cy="847875"/>
      </dsp:txXfrm>
    </dsp:sp>
    <dsp:sp modelId="{898AEAF1-8290-4C49-A2F7-3AD0D53442C2}">
      <dsp:nvSpPr>
        <dsp:cNvPr id="0" name=""/>
        <dsp:cNvSpPr/>
      </dsp:nvSpPr>
      <dsp:spPr>
        <a:xfrm>
          <a:off x="24833452" y="6923450"/>
          <a:ext cx="1695751" cy="8478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Sabra I. Willis b: 1852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William Peek b:</a:t>
          </a:r>
        </a:p>
      </dsp:txBody>
      <dsp:txXfrm>
        <a:off x="24833452" y="6923450"/>
        <a:ext cx="1695751" cy="847875"/>
      </dsp:txXfrm>
    </dsp:sp>
    <dsp:sp modelId="{6DBC880B-5D38-4E94-917E-BABF15078B40}">
      <dsp:nvSpPr>
        <dsp:cNvPr id="0" name=""/>
        <dsp:cNvSpPr/>
      </dsp:nvSpPr>
      <dsp:spPr>
        <a:xfrm>
          <a:off x="20778011" y="5719467"/>
          <a:ext cx="1695751" cy="8478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Maria Willis b: 1799</a:t>
          </a:r>
        </a:p>
      </dsp:txBody>
      <dsp:txXfrm>
        <a:off x="20778011" y="5719467"/>
        <a:ext cx="1695751" cy="847875"/>
      </dsp:txXfrm>
    </dsp:sp>
    <dsp:sp modelId="{62DA1E7A-D99D-46A8-BA1E-2FB5D307D0F4}">
      <dsp:nvSpPr>
        <dsp:cNvPr id="0" name=""/>
        <dsp:cNvSpPr/>
      </dsp:nvSpPr>
      <dsp:spPr>
        <a:xfrm>
          <a:off x="22829870" y="5719467"/>
          <a:ext cx="1695751" cy="8478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Elijah Willis b: 1804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Phoebe Brown b:  1810</a:t>
          </a:r>
        </a:p>
      </dsp:txBody>
      <dsp:txXfrm>
        <a:off x="22829870" y="5719467"/>
        <a:ext cx="1695751" cy="847875"/>
      </dsp:txXfrm>
    </dsp:sp>
    <dsp:sp modelId="{5AC7B2CF-2F9C-4693-87A9-0AC1CB34B587}">
      <dsp:nvSpPr>
        <dsp:cNvPr id="0" name=""/>
        <dsp:cNvSpPr/>
      </dsp:nvSpPr>
      <dsp:spPr>
        <a:xfrm>
          <a:off x="24881730" y="5719467"/>
          <a:ext cx="2112753" cy="8478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Elisha Willis b: 1807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Charlotte Spearing b: 1810</a:t>
          </a:r>
        </a:p>
      </dsp:txBody>
      <dsp:txXfrm>
        <a:off x="24881730" y="5719467"/>
        <a:ext cx="2112753" cy="847875"/>
      </dsp:txXfrm>
    </dsp:sp>
    <dsp:sp modelId="{21663735-2C79-4E4B-AF23-93D1085AD862}">
      <dsp:nvSpPr>
        <dsp:cNvPr id="0" name=""/>
        <dsp:cNvSpPr/>
      </dsp:nvSpPr>
      <dsp:spPr>
        <a:xfrm>
          <a:off x="27350592" y="5719467"/>
          <a:ext cx="1695751" cy="8478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John Willis b: 1798</a:t>
          </a:r>
        </a:p>
      </dsp:txBody>
      <dsp:txXfrm>
        <a:off x="27350592" y="5719467"/>
        <a:ext cx="1695751" cy="847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3905A3-4D9B-4802-BE68-DDDE86C38B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08C056-811D-4F3B-993B-8CDF5B0AEE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FB9B822C-711C-423E-851C-7F2FCF70CF74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BA321A-940B-443D-9990-EF5F7C98D8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0A6265-8966-4E1E-B03D-9F0B359505B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C0EE09C4-05F2-4210-9799-59B976D615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511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209D9F2A-3B57-42DF-B014-1B75AB05F0DE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4113" y="1200150"/>
            <a:ext cx="50069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AC3FB8A0-E701-47A0-967E-A6B83C7F0A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907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1pPr>
    <a:lvl2pPr marL="1228954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2pPr>
    <a:lvl3pPr marL="2457907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3pPr>
    <a:lvl4pPr marL="3686861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4pPr>
    <a:lvl5pPr marL="4915814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5pPr>
    <a:lvl6pPr marL="6144768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6pPr>
    <a:lvl7pPr marL="7373722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7pPr>
    <a:lvl8pPr marL="8602675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8pPr>
    <a:lvl9pPr marL="9831629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47486" y="2353412"/>
            <a:ext cx="19102951" cy="7454864"/>
          </a:xfrm>
        </p:spPr>
        <p:txBody>
          <a:bodyPr bIns="0" anchor="b">
            <a:normAutofit/>
          </a:bodyPr>
          <a:lstStyle>
            <a:lvl1pPr algn="l">
              <a:defRPr sz="158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47486" y="10358203"/>
            <a:ext cx="19102951" cy="2867688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4693" b="0" cap="all" baseline="0">
                <a:solidFill>
                  <a:schemeClr val="tx1"/>
                </a:solidFill>
              </a:defRPr>
            </a:lvl1pPr>
            <a:lvl2pPr marL="1005829" indent="0" algn="ctr">
              <a:buNone/>
              <a:defRPr sz="4400"/>
            </a:lvl2pPr>
            <a:lvl3pPr marL="2011657" indent="0" algn="ctr">
              <a:buNone/>
              <a:defRPr sz="3960"/>
            </a:lvl3pPr>
            <a:lvl4pPr marL="3017486" indent="0" algn="ctr">
              <a:buNone/>
              <a:defRPr sz="3520"/>
            </a:lvl4pPr>
            <a:lvl5pPr marL="4023314" indent="0" algn="ctr">
              <a:buNone/>
              <a:defRPr sz="3520"/>
            </a:lvl5pPr>
            <a:lvl6pPr marL="5029143" indent="0" algn="ctr">
              <a:buNone/>
              <a:defRPr sz="3520"/>
            </a:lvl6pPr>
            <a:lvl7pPr marL="6034971" indent="0" algn="ctr">
              <a:buNone/>
              <a:defRPr sz="3520"/>
            </a:lvl7pPr>
            <a:lvl8pPr marL="7040800" indent="0" algn="ctr">
              <a:buNone/>
              <a:defRPr sz="3520"/>
            </a:lvl8pPr>
            <a:lvl9pPr marL="8046629" indent="0" algn="ctr">
              <a:buNone/>
              <a:defRPr sz="35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47485" y="965971"/>
            <a:ext cx="10493393" cy="90699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7992" y="2343654"/>
            <a:ext cx="2726817" cy="1477162"/>
          </a:xfrm>
        </p:spPr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8147486" y="10350390"/>
            <a:ext cx="191029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62787B2-E572-AB72-7CAF-02FA22F7F481}"/>
              </a:ext>
            </a:extLst>
          </p:cNvPr>
          <p:cNvGrpSpPr/>
          <p:nvPr userDrawn="1"/>
        </p:nvGrpSpPr>
        <p:grpSpPr>
          <a:xfrm>
            <a:off x="-22218" y="16093440"/>
            <a:ext cx="31121975" cy="4067002"/>
            <a:chOff x="-8713" y="5486400"/>
            <a:chExt cx="12204696" cy="1386478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7FBCB614-EAA0-0607-E07A-DA38E406C6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8713" y="5494973"/>
              <a:ext cx="12200714" cy="136207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A6FA95C0-84B6-5AA6-374F-B582840274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10150" y="5486400"/>
              <a:ext cx="7185833" cy="1386478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585BE95-2DC0-7F60-0B28-95D9B2A9E4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5556446"/>
              <a:ext cx="11658600" cy="1301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762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4907871" y="5418125"/>
            <a:ext cx="2234256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692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21297" y="2343658"/>
            <a:ext cx="3750292" cy="1366900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07871" y="2343658"/>
            <a:ext cx="18023723" cy="136690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521295" y="2343658"/>
            <a:ext cx="0" cy="13669008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524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93680F6-B3B6-4791-B9D2-3DAE2B6DF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8064" y="5414153"/>
            <a:ext cx="25648920" cy="1180185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916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4780EEAF-F689-42D7-9EE1-6CE0D81D3B30}"/>
              </a:ext>
            </a:extLst>
          </p:cNvPr>
          <p:cNvGrpSpPr/>
          <p:nvPr userDrawn="1"/>
        </p:nvGrpSpPr>
        <p:grpSpPr>
          <a:xfrm rot="5400000">
            <a:off x="-6918549" y="6847889"/>
            <a:ext cx="20372977" cy="6677195"/>
            <a:chOff x="4" y="2981324"/>
            <a:chExt cx="12226464" cy="1367657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386A642E-1027-49BB-8DE0-D3CEBB9751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" y="2981324"/>
              <a:ext cx="12191995" cy="1361101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9C6F5092-7738-410D-8BFF-E85A47B1CC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4" y="2987880"/>
              <a:ext cx="12191995" cy="1361101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DD87D332-94F6-40EE-A077-923476C95C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890618" y="2987879"/>
              <a:ext cx="7335850" cy="1354545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9896" y="2166424"/>
            <a:ext cx="15126286" cy="144084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87055" y="18948704"/>
            <a:ext cx="6677201" cy="1071033"/>
          </a:xfrm>
        </p:spPr>
        <p:txBody>
          <a:bodyPr/>
          <a:lstStyle>
            <a:lvl1pPr algn="l">
              <a:defRPr/>
            </a:lvl1pPr>
          </a:lstStyle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241530" y="18948704"/>
            <a:ext cx="11852910" cy="1071033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B58FC21-5EBB-4148-B9B6-5C86CD586D7D}"/>
              </a:ext>
            </a:extLst>
          </p:cNvPr>
          <p:cNvCxnSpPr>
            <a:cxnSpLocks/>
          </p:cNvCxnSpPr>
          <p:nvPr userDrawn="1"/>
        </p:nvCxnSpPr>
        <p:spPr>
          <a:xfrm>
            <a:off x="1711680" y="7424915"/>
            <a:ext cx="5306336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1">
            <a:extLst>
              <a:ext uri="{FF2B5EF4-FFF2-40B4-BE49-F238E27FC236}">
                <a16:creationId xmlns:a16="http://schemas.microsoft.com/office/drawing/2014/main" id="{5C76D475-C577-46F3-AE49-D62D8FD85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803" y="2782799"/>
            <a:ext cx="12201615" cy="3985048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959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4907871" y="5418125"/>
            <a:ext cx="2234256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8021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7869" y="5151315"/>
            <a:ext cx="19097807" cy="5537987"/>
          </a:xfrm>
        </p:spPr>
        <p:txBody>
          <a:bodyPr anchor="b">
            <a:normAutofit/>
          </a:bodyPr>
          <a:lstStyle>
            <a:lvl1pPr algn="l">
              <a:defRPr sz="938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7873" y="11164843"/>
            <a:ext cx="19097807" cy="2971258"/>
          </a:xfrm>
        </p:spPr>
        <p:txBody>
          <a:bodyPr tIns="91440">
            <a:normAutofit/>
          </a:bodyPr>
          <a:lstStyle>
            <a:lvl1pPr marL="0" indent="0" algn="l">
              <a:buNone/>
              <a:defRPr sz="5280">
                <a:solidFill>
                  <a:schemeClr val="tx1"/>
                </a:solidFill>
              </a:defRPr>
            </a:lvl1pPr>
            <a:lvl2pPr marL="1005829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2pPr>
            <a:lvl3pPr marL="2011657" indent="0">
              <a:buNone/>
              <a:defRPr sz="3960">
                <a:solidFill>
                  <a:schemeClr val="tx1">
                    <a:tint val="75000"/>
                  </a:schemeClr>
                </a:solidFill>
              </a:defRPr>
            </a:lvl3pPr>
            <a:lvl4pPr marL="3017486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4pPr>
            <a:lvl5pPr marL="4023314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5pPr>
            <a:lvl6pPr marL="5029143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6pPr>
            <a:lvl7pPr marL="6034971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7pPr>
            <a:lvl8pPr marL="704080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8pPr>
            <a:lvl9pPr marL="8046629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4907869" y="11161289"/>
            <a:ext cx="190978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DA122E71-9EB8-C6EE-00EE-F1BAE8C1209A}"/>
              </a:ext>
            </a:extLst>
          </p:cNvPr>
          <p:cNvGrpSpPr/>
          <p:nvPr userDrawn="1"/>
        </p:nvGrpSpPr>
        <p:grpSpPr>
          <a:xfrm>
            <a:off x="-22218" y="16093440"/>
            <a:ext cx="31121975" cy="4067002"/>
            <a:chOff x="-8713" y="5486400"/>
            <a:chExt cx="12204696" cy="1386478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EA584058-070F-65F1-4DDA-9626ABD3AE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8713" y="5494973"/>
              <a:ext cx="12200714" cy="136207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243CE8E2-63EE-ED33-5053-8D3FDD44CD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10150" y="5486400"/>
              <a:ext cx="7185833" cy="1386478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4FBFBF0-151E-06F1-BBC7-726F3BB02E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5556446"/>
              <a:ext cx="11658600" cy="1301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1003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7871" y="2361012"/>
            <a:ext cx="22342566" cy="31072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7868" y="5907546"/>
            <a:ext cx="10627961" cy="100835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23219" y="5907547"/>
            <a:ext cx="10627217" cy="10083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4907871" y="5418125"/>
            <a:ext cx="2234256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2749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4907871" y="5418125"/>
            <a:ext cx="2234256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7869" y="2358882"/>
            <a:ext cx="22342570" cy="30985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7870" y="5924015"/>
            <a:ext cx="10627604" cy="235236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6453" b="0" cap="all" baseline="0">
                <a:solidFill>
                  <a:schemeClr val="accent1"/>
                </a:solidFill>
              </a:defRPr>
            </a:lvl1pPr>
            <a:lvl2pPr marL="1005829" indent="0">
              <a:buNone/>
              <a:defRPr sz="4400" b="1"/>
            </a:lvl2pPr>
            <a:lvl3pPr marL="2011657" indent="0">
              <a:buNone/>
              <a:defRPr sz="3960" b="1"/>
            </a:lvl3pPr>
            <a:lvl4pPr marL="3017486" indent="0">
              <a:buNone/>
              <a:defRPr sz="3520" b="1"/>
            </a:lvl4pPr>
            <a:lvl5pPr marL="4023314" indent="0">
              <a:buNone/>
              <a:defRPr sz="3520" b="1"/>
            </a:lvl5pPr>
            <a:lvl6pPr marL="5029143" indent="0">
              <a:buNone/>
              <a:defRPr sz="3520" b="1"/>
            </a:lvl6pPr>
            <a:lvl7pPr marL="6034971" indent="0">
              <a:buNone/>
              <a:defRPr sz="3520" b="1"/>
            </a:lvl7pPr>
            <a:lvl8pPr marL="7040800" indent="0">
              <a:buNone/>
              <a:defRPr sz="3520" b="1"/>
            </a:lvl8pPr>
            <a:lvl9pPr marL="8046629" indent="0">
              <a:buNone/>
              <a:defRPr sz="35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7870" y="8284527"/>
            <a:ext cx="10627604" cy="77570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23219" y="5934146"/>
            <a:ext cx="10627217" cy="2353229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6453" b="0" cap="all" baseline="0">
                <a:solidFill>
                  <a:schemeClr val="accent1"/>
                </a:solidFill>
              </a:defRPr>
            </a:lvl1pPr>
            <a:lvl2pPr marL="1005829" indent="0">
              <a:buNone/>
              <a:defRPr sz="4400" b="1"/>
            </a:lvl2pPr>
            <a:lvl3pPr marL="2011657" indent="0">
              <a:buNone/>
              <a:defRPr sz="3960" b="1"/>
            </a:lvl3pPr>
            <a:lvl4pPr marL="3017486" indent="0">
              <a:buNone/>
              <a:defRPr sz="3520" b="1"/>
            </a:lvl4pPr>
            <a:lvl5pPr marL="4023314" indent="0">
              <a:buNone/>
              <a:defRPr sz="3520" b="1"/>
            </a:lvl5pPr>
            <a:lvl6pPr marL="5029143" indent="0">
              <a:buNone/>
              <a:defRPr sz="3520" b="1"/>
            </a:lvl6pPr>
            <a:lvl7pPr marL="6034971" indent="0">
              <a:buNone/>
              <a:defRPr sz="3520" b="1"/>
            </a:lvl7pPr>
            <a:lvl8pPr marL="7040800" indent="0">
              <a:buNone/>
              <a:defRPr sz="3520" b="1"/>
            </a:lvl8pPr>
            <a:lvl9pPr marL="8046629" indent="0">
              <a:buNone/>
              <a:defRPr sz="35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23219" y="8276375"/>
            <a:ext cx="10627217" cy="773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266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4907871" y="5418125"/>
            <a:ext cx="2234256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95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23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2743" y="2343656"/>
            <a:ext cx="8248230" cy="6591543"/>
          </a:xfrm>
        </p:spPr>
        <p:txBody>
          <a:bodyPr anchor="b">
            <a:normAutofit/>
          </a:bodyPr>
          <a:lstStyle>
            <a:lvl1pPr algn="l">
              <a:defRPr sz="70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34631" y="2343657"/>
            <a:ext cx="13015805" cy="1366589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92744" y="9402778"/>
            <a:ext cx="8253055" cy="6594664"/>
          </a:xfrm>
        </p:spPr>
        <p:txBody>
          <a:bodyPr>
            <a:normAutofit/>
          </a:bodyPr>
          <a:lstStyle>
            <a:lvl1pPr marL="0" indent="0" algn="l">
              <a:buNone/>
              <a:defRPr sz="4693"/>
            </a:lvl1pPr>
            <a:lvl2pPr marL="1005829" indent="0">
              <a:buNone/>
              <a:defRPr sz="3080"/>
            </a:lvl2pPr>
            <a:lvl3pPr marL="2011657" indent="0">
              <a:buNone/>
              <a:defRPr sz="2640"/>
            </a:lvl3pPr>
            <a:lvl4pPr marL="3017486" indent="0">
              <a:buNone/>
              <a:defRPr sz="2200"/>
            </a:lvl4pPr>
            <a:lvl5pPr marL="4023314" indent="0">
              <a:buNone/>
              <a:defRPr sz="2200"/>
            </a:lvl5pPr>
            <a:lvl6pPr marL="5029143" indent="0">
              <a:buNone/>
              <a:defRPr sz="2200"/>
            </a:lvl6pPr>
            <a:lvl7pPr marL="6034971" indent="0">
              <a:buNone/>
              <a:defRPr sz="2200"/>
            </a:lvl7pPr>
            <a:lvl8pPr marL="7040800" indent="0">
              <a:buNone/>
              <a:defRPr sz="2200"/>
            </a:lvl8pPr>
            <a:lvl9pPr marL="8046629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4901943" y="9402774"/>
            <a:ext cx="823913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046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6988105" y="1414370"/>
            <a:ext cx="11938716" cy="15104030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0105" y="3313238"/>
            <a:ext cx="11032779" cy="5369713"/>
          </a:xfrm>
        </p:spPr>
        <p:txBody>
          <a:bodyPr anchor="b">
            <a:normAutofit/>
          </a:bodyPr>
          <a:lstStyle>
            <a:lvl1pPr>
              <a:defRPr sz="938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176435" y="3292794"/>
            <a:ext cx="7598993" cy="11341226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7040"/>
            </a:lvl1pPr>
            <a:lvl2pPr marL="1005829" indent="0">
              <a:buNone/>
              <a:defRPr sz="6160"/>
            </a:lvl2pPr>
            <a:lvl3pPr marL="2011657" indent="0">
              <a:buNone/>
              <a:defRPr sz="5280"/>
            </a:lvl3pPr>
            <a:lvl4pPr marL="3017486" indent="0">
              <a:buNone/>
              <a:defRPr sz="4400"/>
            </a:lvl4pPr>
            <a:lvl5pPr marL="4023314" indent="0">
              <a:buNone/>
              <a:defRPr sz="4400"/>
            </a:lvl5pPr>
            <a:lvl6pPr marL="5029143" indent="0">
              <a:buNone/>
              <a:defRPr sz="4400"/>
            </a:lvl6pPr>
            <a:lvl7pPr marL="6034971" indent="0">
              <a:buNone/>
              <a:defRPr sz="4400"/>
            </a:lvl7pPr>
            <a:lvl8pPr marL="7040800" indent="0">
              <a:buNone/>
              <a:defRPr sz="4400"/>
            </a:lvl8pPr>
            <a:lvl9pPr marL="8046629" indent="0">
              <a:buNone/>
              <a:defRPr sz="4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07873" y="9228243"/>
            <a:ext cx="11016972" cy="5877643"/>
          </a:xfrm>
        </p:spPr>
        <p:txBody>
          <a:bodyPr>
            <a:normAutofit/>
          </a:bodyPr>
          <a:lstStyle>
            <a:lvl1pPr marL="0" indent="0" algn="l">
              <a:buNone/>
              <a:defRPr sz="5280"/>
            </a:lvl1pPr>
            <a:lvl2pPr marL="1005829" indent="0">
              <a:buNone/>
              <a:defRPr sz="3080"/>
            </a:lvl2pPr>
            <a:lvl3pPr marL="2011657" indent="0">
              <a:buNone/>
              <a:defRPr sz="2640"/>
            </a:lvl3pPr>
            <a:lvl4pPr marL="3017486" indent="0">
              <a:buNone/>
              <a:defRPr sz="2200"/>
            </a:lvl4pPr>
            <a:lvl5pPr marL="4023314" indent="0">
              <a:buNone/>
              <a:defRPr sz="2200"/>
            </a:lvl5pPr>
            <a:lvl6pPr marL="5029143" indent="0">
              <a:buNone/>
              <a:defRPr sz="2200"/>
            </a:lvl6pPr>
            <a:lvl7pPr marL="6034971" indent="0">
              <a:buNone/>
              <a:defRPr sz="2200"/>
            </a:lvl7pPr>
            <a:lvl8pPr marL="7040800" indent="0">
              <a:buNone/>
              <a:defRPr sz="2200"/>
            </a:lvl8pPr>
            <a:lvl9pPr marL="8046629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884658" y="16044916"/>
            <a:ext cx="11058228" cy="939027"/>
          </a:xfrm>
        </p:spPr>
        <p:txBody>
          <a:bodyPr/>
          <a:lstStyle>
            <a:lvl1pPr algn="l">
              <a:defRPr/>
            </a:lvl1pPr>
          </a:lstStyle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87604" y="934682"/>
            <a:ext cx="11055280" cy="94139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4900355" y="9221241"/>
            <a:ext cx="1102284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648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5912820"/>
            <a:ext cx="31089600" cy="1196659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2" y="17879410"/>
            <a:ext cx="31089603" cy="2272533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17896639"/>
            <a:ext cx="310896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7871" y="2359927"/>
            <a:ext cx="22342566" cy="30777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7871" y="5912818"/>
            <a:ext cx="22342566" cy="101217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198243" y="969087"/>
            <a:ext cx="8052193" cy="9069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2AB48-6B81-443C-84F0-8098475CA912}" type="datetimeFigureOut">
              <a:rPr lang="en-US" smtClean="0"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7869" y="965971"/>
            <a:ext cx="13715614" cy="9069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58265" y="2343654"/>
            <a:ext cx="2705536" cy="147716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8213">
                <a:solidFill>
                  <a:schemeClr val="accent1"/>
                </a:solidFill>
              </a:defRPr>
            </a:lvl1pPr>
          </a:lstStyle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5A7819B-EE39-75A2-8781-8BB146F194F9}"/>
              </a:ext>
            </a:extLst>
          </p:cNvPr>
          <p:cNvGrpSpPr/>
          <p:nvPr userDrawn="1"/>
        </p:nvGrpSpPr>
        <p:grpSpPr>
          <a:xfrm>
            <a:off x="10" y="16105008"/>
            <a:ext cx="31177483" cy="4011794"/>
            <a:chOff x="4" y="2981324"/>
            <a:chExt cx="12226464" cy="1367657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B0AFB026-6E05-CDC1-00CB-9D8E2C616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" y="2981324"/>
              <a:ext cx="12191995" cy="1361101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661BDF8-CFA5-7076-4349-9FB0890F78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flipH="1">
              <a:off x="4" y="2987880"/>
              <a:ext cx="12191995" cy="1361101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4F1E85D-3EEF-5046-9792-19BED34025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4890618" y="2987879"/>
              <a:ext cx="7335850" cy="135454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5476E88-5842-B163-C839-E04BEFA251F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25563912" y="0"/>
            <a:ext cx="5655229" cy="138499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 CANADA Proprietary / Propriété exclusive </a:t>
            </a:r>
          </a:p>
        </p:txBody>
      </p:sp>
    </p:spTree>
    <p:extLst>
      <p:ext uri="{BB962C8B-B14F-4D97-AF65-F5344CB8AC3E}">
        <p14:creationId xmlns:p14="http://schemas.microsoft.com/office/powerpoint/2010/main" val="2838443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  <p:sldLayoutId id="2147484026" r:id="rId12"/>
    <p:sldLayoutId id="2147483959" r:id="rId13"/>
  </p:sldLayoutIdLst>
  <p:txStyles>
    <p:titleStyle>
      <a:lvl1pPr algn="l" defTabSz="2011657" rtl="0" eaLnBrk="1" latinLnBrk="0" hangingPunct="1">
        <a:lnSpc>
          <a:spcPct val="90000"/>
        </a:lnSpc>
        <a:spcBef>
          <a:spcPct val="0"/>
        </a:spcBef>
        <a:buNone/>
        <a:defRPr sz="9387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670552" indent="-670552" algn="l" defTabSz="2011657" rtl="0" eaLnBrk="1" latinLnBrk="0" hangingPunct="1">
        <a:lnSpc>
          <a:spcPct val="120000"/>
        </a:lnSpc>
        <a:spcBef>
          <a:spcPts val="293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5867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2011657" indent="-670552" algn="l" defTabSz="2011657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4693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3352762" indent="-670552" algn="l" defTabSz="2011657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469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4693867" indent="-670552" algn="l" defTabSz="2011657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4107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6034971" indent="-670552" algn="l" defTabSz="2011657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52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7376076" indent="-670552" algn="l" defTabSz="2682210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52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8717181" indent="-670552" algn="l" defTabSz="2682210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52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10058286" indent="-670552" algn="l" defTabSz="2682210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52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11399390" indent="-670552" algn="l" defTabSz="2682210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52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1pPr>
      <a:lvl2pPr marL="1005829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2pPr>
      <a:lvl3pPr marL="2011657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3pPr>
      <a:lvl4pPr marL="3017486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4pPr>
      <a:lvl5pPr marL="4023314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5pPr>
      <a:lvl6pPr marL="5029143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6pPr>
      <a:lvl7pPr marL="6034971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7pPr>
      <a:lvl8pPr marL="7040800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8pPr>
      <a:lvl9pPr marL="8046629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37410" y="1634418"/>
            <a:ext cx="26814779" cy="17577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9600" cap="none" dirty="0"/>
              <a:t>Wm. Stanley Purves (Father Side)</a:t>
            </a:r>
            <a:endParaRPr lang="en-US" sz="9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Content Placeholder 5" descr="Horizontal Organization Chart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2005604"/>
              </p:ext>
            </p:extLst>
          </p:nvPr>
        </p:nvGraphicFramePr>
        <p:xfrm>
          <a:off x="1150373" y="3775585"/>
          <a:ext cx="29769106" cy="14108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7573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A05F4-60F9-686D-4C98-C4E32B7C6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039" y="1445527"/>
            <a:ext cx="17008232" cy="1710628"/>
          </a:xfrm>
        </p:spPr>
        <p:txBody>
          <a:bodyPr/>
          <a:lstStyle/>
          <a:p>
            <a:r>
              <a:rPr lang="en-US" sz="8800" cap="none" dirty="0"/>
              <a:t>Wm. Stanley Purves (Mother Side)</a:t>
            </a:r>
            <a:endParaRPr lang="en-CA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ED44EAA-DC27-9268-4900-AEA046BCD1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8990091"/>
              </p:ext>
            </p:extLst>
          </p:nvPr>
        </p:nvGraphicFramePr>
        <p:xfrm>
          <a:off x="1061884" y="3156155"/>
          <a:ext cx="29054322" cy="15898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918079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1A3B03E-652D-4D8F-863F-26347F2C84A4}">
  <ds:schemaRefs>
    <ds:schemaRef ds:uri="http://schemas.openxmlformats.org/package/2006/metadata/core-properties"/>
    <ds:schemaRef ds:uri="http://www.w3.org/XML/1998/namespace"/>
    <ds:schemaRef ds:uri="http://purl.org/dc/terms/"/>
    <ds:schemaRef ds:uri="71af3243-3dd4-4a8d-8c0d-dd76da1f02a5"/>
    <ds:schemaRef ds:uri="http://schemas.microsoft.com/office/2006/documentManagement/types"/>
    <ds:schemaRef ds:uri="http://purl.org/dc/elements/1.1/"/>
    <ds:schemaRef ds:uri="16c05727-aa75-4e4a-9b5f-8a80a1165891"/>
    <ds:schemaRef ds:uri="http://schemas.microsoft.com/sharepoint/v3"/>
    <ds:schemaRef ds:uri="230e9df3-be65-4c73-a93b-d1236ebd677e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A7292D2-F2DF-4CCD-907A-872557A22F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78D4D99-8A00-4AF3-870C-951CFCBBB15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708</TotalTime>
  <Words>825</Words>
  <Application>Microsoft Office PowerPoint</Application>
  <PresentationFormat>Custom</PresentationFormat>
  <Paragraphs>126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Gill Sans MT</vt:lpstr>
      <vt:lpstr>Gallery</vt:lpstr>
      <vt:lpstr>Wm. Stanley Purves (Father Side)</vt:lpstr>
      <vt:lpstr>Wm. Stanley Purves (Mother Side)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Horizontal Organization Chart SmartArt </dc:title>
  <dc:creator>Purves, Mark</dc:creator>
  <cp:lastModifiedBy>Purves, Mark</cp:lastModifiedBy>
  <cp:revision>16</cp:revision>
  <cp:lastPrinted>2024-03-22T14:37:18Z</cp:lastPrinted>
  <dcterms:created xsi:type="dcterms:W3CDTF">2024-03-22T14:28:31Z</dcterms:created>
  <dcterms:modified xsi:type="dcterms:W3CDTF">2024-07-12T17:11:00Z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2cbe7761-2aac-44f7-8abe-d090d72647bf_Enabled">
    <vt:lpwstr>true</vt:lpwstr>
  </property>
  <property fmtid="{D5CDD505-2E9C-101B-9397-08002B2CF9AE}" pid="4" name="MSIP_Label_2cbe7761-2aac-44f7-8abe-d090d72647bf_SetDate">
    <vt:lpwstr>2024-03-22T14:36:24Z</vt:lpwstr>
  </property>
  <property fmtid="{D5CDD505-2E9C-101B-9397-08002B2CF9AE}" pid="5" name="MSIP_Label_2cbe7761-2aac-44f7-8abe-d090d72647bf_Method">
    <vt:lpwstr>Standard</vt:lpwstr>
  </property>
  <property fmtid="{D5CDD505-2E9C-101B-9397-08002B2CF9AE}" pid="6" name="MSIP_Label_2cbe7761-2aac-44f7-8abe-d090d72647bf_Name">
    <vt:lpwstr>Proprietary Files</vt:lpwstr>
  </property>
  <property fmtid="{D5CDD505-2E9C-101B-9397-08002B2CF9AE}" pid="7" name="MSIP_Label_2cbe7761-2aac-44f7-8abe-d090d72647bf_SiteId">
    <vt:lpwstr>6ddf65e7-9232-4a19-bb68-a2dbf5ea5a74</vt:lpwstr>
  </property>
  <property fmtid="{D5CDD505-2E9C-101B-9397-08002B2CF9AE}" pid="8" name="MSIP_Label_2cbe7761-2aac-44f7-8abe-d090d72647bf_ActionId">
    <vt:lpwstr>4c4fac1b-bd77-4846-b451-22f638666f14</vt:lpwstr>
  </property>
  <property fmtid="{D5CDD505-2E9C-101B-9397-08002B2CF9AE}" pid="9" name="MSIP_Label_2cbe7761-2aac-44f7-8abe-d090d72647bf_ContentBits">
    <vt:lpwstr>1</vt:lpwstr>
  </property>
  <property fmtid="{D5CDD505-2E9C-101B-9397-08002B2CF9AE}" pid="10" name="ClassificationContentMarkingHeaderLocations">
    <vt:lpwstr>Retrospect:8</vt:lpwstr>
  </property>
  <property fmtid="{D5CDD505-2E9C-101B-9397-08002B2CF9AE}" pid="11" name="ClassificationContentMarkingHeaderText">
    <vt:lpwstr>NAV CANADA Proprietary / Propriété exclusive </vt:lpwstr>
  </property>
</Properties>
</file>